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7" r:id="rId12"/>
    <p:sldId id="271" r:id="rId13"/>
    <p:sldId id="272" r:id="rId14"/>
    <p:sldId id="273" r:id="rId15"/>
    <p:sldId id="274" r:id="rId16"/>
    <p:sldId id="276" r:id="rId17"/>
    <p:sldId id="277" r:id="rId18"/>
    <p:sldId id="278" r:id="rId19"/>
    <p:sldId id="279" r:id="rId20"/>
    <p:sldId id="281" r:id="rId21"/>
    <p:sldId id="282" r:id="rId22"/>
    <p:sldId id="283" r:id="rId23"/>
    <p:sldId id="284" r:id="rId24"/>
    <p:sldId id="285" r:id="rId25"/>
    <p:sldId id="286" r:id="rId26"/>
    <p:sldId id="287" r:id="rId27"/>
    <p:sldId id="288" r:id="rId28"/>
    <p:sldId id="289" r:id="rId29"/>
    <p:sldId id="295" r:id="rId30"/>
    <p:sldId id="297" r:id="rId31"/>
    <p:sldId id="299" r:id="rId32"/>
    <p:sldId id="300" r:id="rId33"/>
    <p:sldId id="301" r:id="rId34"/>
    <p:sldId id="306" r:id="rId35"/>
    <p:sldId id="307" r:id="rId36"/>
    <p:sldId id="311" r:id="rId37"/>
    <p:sldId id="312" r:id="rId38"/>
    <p:sldId id="313" r:id="rId39"/>
    <p:sldId id="322" r:id="rId40"/>
    <p:sldId id="323" r:id="rId41"/>
    <p:sldId id="317" r:id="rId42"/>
    <p:sldId id="324" r:id="rId43"/>
    <p:sldId id="325" r:id="rId44"/>
    <p:sldId id="326" r:id="rId45"/>
    <p:sldId id="329" r:id="rId46"/>
    <p:sldId id="330" r:id="rId47"/>
    <p:sldId id="331" r:id="rId48"/>
    <p:sldId id="332" r:id="rId49"/>
    <p:sldId id="333" r:id="rId50"/>
    <p:sldId id="334" r:id="rId51"/>
    <p:sldId id="321" r:id="rId52"/>
  </p:sldIdLst>
  <p:sldSz cx="12192000" cy="6858000"/>
  <p:notesSz cx="12192000" cy="6858000"/>
  <p:defaultTextStyle>
    <a:defPPr>
      <a:defRPr lang="en-US"/>
    </a:defPPr>
    <a:lvl1pPr marL="0" algn="l" defTabSz="914309" rtl="0" eaLnBrk="1" latinLnBrk="0" hangingPunct="1">
      <a:defRPr sz="1900" kern="1200">
        <a:solidFill>
          <a:schemeClr val="tx1"/>
        </a:solidFill>
        <a:latin typeface="+mn-lt"/>
        <a:ea typeface="+mn-ea"/>
        <a:cs typeface="+mn-cs"/>
      </a:defRPr>
    </a:lvl1pPr>
    <a:lvl2pPr marL="457155"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4" algn="l" defTabSz="914309" rtl="0" eaLnBrk="1" latinLnBrk="0" hangingPunct="1">
      <a:defRPr sz="1900" kern="1200">
        <a:solidFill>
          <a:schemeClr val="tx1"/>
        </a:solidFill>
        <a:latin typeface="+mn-lt"/>
        <a:ea typeface="+mn-ea"/>
        <a:cs typeface="+mn-cs"/>
      </a:defRPr>
    </a:lvl4pPr>
    <a:lvl5pPr marL="1828618" algn="l" defTabSz="914309" rtl="0" eaLnBrk="1" latinLnBrk="0" hangingPunct="1">
      <a:defRPr sz="1900" kern="1200">
        <a:solidFill>
          <a:schemeClr val="tx1"/>
        </a:solidFill>
        <a:latin typeface="+mn-lt"/>
        <a:ea typeface="+mn-ea"/>
        <a:cs typeface="+mn-cs"/>
      </a:defRPr>
    </a:lvl5pPr>
    <a:lvl6pPr marL="2285774"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5" algn="l" defTabSz="91430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959" autoAdjust="0"/>
  </p:normalViewPr>
  <p:slideViewPr>
    <p:cSldViewPr>
      <p:cViewPr varScale="1">
        <p:scale>
          <a:sx n="66" d="100"/>
          <a:sy n="66" d="100"/>
        </p:scale>
        <p:origin x="876"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352296" y="3237739"/>
            <a:ext cx="7489191" cy="0"/>
          </a:xfrm>
          <a:custGeom>
            <a:avLst/>
            <a:gdLst/>
            <a:ahLst/>
            <a:cxnLst/>
            <a:rect l="l" t="t" r="r" b="b"/>
            <a:pathLst>
              <a:path w="7489190">
                <a:moveTo>
                  <a:pt x="0" y="0"/>
                </a:moveTo>
                <a:lnTo>
                  <a:pt x="7488808" y="0"/>
                </a:lnTo>
              </a:path>
            </a:pathLst>
          </a:custGeom>
          <a:ln w="19812">
            <a:solidFill>
              <a:srgbClr val="000000"/>
            </a:solidFill>
          </a:ln>
        </p:spPr>
        <p:txBody>
          <a:bodyPr wrap="square" lIns="0" tIns="0" rIns="0" bIns="0" rtlCol="0"/>
          <a:lstStyle/>
          <a:p>
            <a:endParaRPr/>
          </a:p>
        </p:txBody>
      </p:sp>
      <p:sp>
        <p:nvSpPr>
          <p:cNvPr id="17" name="bk object 17"/>
          <p:cNvSpPr/>
          <p:nvPr/>
        </p:nvSpPr>
        <p:spPr>
          <a:xfrm>
            <a:off x="10704579" y="6201155"/>
            <a:ext cx="1370076" cy="473964"/>
          </a:xfrm>
          <a:prstGeom prst="rect">
            <a:avLst/>
          </a:prstGeom>
          <a:blipFill>
            <a:blip r:embed="rId2" cstate="print"/>
            <a:stretch>
              <a:fillRect/>
            </a:stretch>
          </a:blipFill>
        </p:spPr>
        <p:txBody>
          <a:bodyPr wrap="square" lIns="0" tIns="0" rIns="0" bIns="0" rtlCol="0"/>
          <a:lstStyle/>
          <a:p>
            <a:endParaRPr/>
          </a:p>
        </p:txBody>
      </p:sp>
      <p:sp>
        <p:nvSpPr>
          <p:cNvPr id="18" name="bk object 18"/>
          <p:cNvSpPr/>
          <p:nvPr/>
        </p:nvSpPr>
        <p:spPr>
          <a:xfrm>
            <a:off x="1376173" y="231649"/>
            <a:ext cx="10815955" cy="58419"/>
          </a:xfrm>
          <a:custGeom>
            <a:avLst/>
            <a:gdLst/>
            <a:ahLst/>
            <a:cxnLst/>
            <a:rect l="l" t="t" r="r" b="b"/>
            <a:pathLst>
              <a:path w="10815955" h="58420">
                <a:moveTo>
                  <a:pt x="0" y="57911"/>
                </a:moveTo>
                <a:lnTo>
                  <a:pt x="10815828" y="57911"/>
                </a:lnTo>
                <a:lnTo>
                  <a:pt x="10815828" y="0"/>
                </a:lnTo>
                <a:lnTo>
                  <a:pt x="0" y="0"/>
                </a:lnTo>
                <a:lnTo>
                  <a:pt x="0" y="57911"/>
                </a:lnTo>
                <a:close/>
              </a:path>
            </a:pathLst>
          </a:custGeom>
          <a:solidFill>
            <a:srgbClr val="585858"/>
          </a:solidFill>
        </p:spPr>
        <p:txBody>
          <a:bodyPr wrap="square" lIns="0" tIns="0" rIns="0" bIns="0" rtlCol="0"/>
          <a:lstStyle/>
          <a:p>
            <a:endParaRPr/>
          </a:p>
        </p:txBody>
      </p:sp>
      <p:sp>
        <p:nvSpPr>
          <p:cNvPr id="19" name="bk object 19"/>
          <p:cNvSpPr/>
          <p:nvPr/>
        </p:nvSpPr>
        <p:spPr>
          <a:xfrm>
            <a:off x="5" y="6495289"/>
            <a:ext cx="10511791" cy="58419"/>
          </a:xfrm>
          <a:custGeom>
            <a:avLst/>
            <a:gdLst/>
            <a:ahLst/>
            <a:cxnLst/>
            <a:rect l="l" t="t" r="r" b="b"/>
            <a:pathLst>
              <a:path w="10511790" h="58420">
                <a:moveTo>
                  <a:pt x="0" y="57912"/>
                </a:moveTo>
                <a:lnTo>
                  <a:pt x="10511790" y="57912"/>
                </a:lnTo>
                <a:lnTo>
                  <a:pt x="10511790" y="0"/>
                </a:lnTo>
                <a:lnTo>
                  <a:pt x="0" y="0"/>
                </a:lnTo>
                <a:lnTo>
                  <a:pt x="0" y="57912"/>
                </a:lnTo>
                <a:close/>
              </a:path>
            </a:pathLst>
          </a:custGeom>
          <a:solidFill>
            <a:srgbClr val="585858"/>
          </a:solidFill>
        </p:spPr>
        <p:txBody>
          <a:bodyPr wrap="square" lIns="0" tIns="0" rIns="0" bIns="0" rtlCol="0"/>
          <a:lstStyle/>
          <a:p>
            <a:endParaRPr/>
          </a:p>
        </p:txBody>
      </p:sp>
      <p:sp>
        <p:nvSpPr>
          <p:cNvPr id="2" name="Holder 2"/>
          <p:cNvSpPr>
            <a:spLocks noGrp="1"/>
          </p:cNvSpPr>
          <p:nvPr>
            <p:ph type="ctrTitle"/>
          </p:nvPr>
        </p:nvSpPr>
        <p:spPr>
          <a:xfrm>
            <a:off x="2642492" y="2321053"/>
            <a:ext cx="6907021" cy="661035"/>
          </a:xfrm>
          <a:prstGeom prst="rect">
            <a:avLst/>
          </a:prstGeom>
        </p:spPr>
        <p:txBody>
          <a:bodyPr wrap="square" lIns="0" tIns="0" rIns="0" bIns="0">
            <a:spAutoFit/>
          </a:bodyPr>
          <a:lstStyle>
            <a:lvl1pPr>
              <a:defRPr sz="4300" b="0" i="0">
                <a:solidFill>
                  <a:schemeClr val="tx1"/>
                </a:solidFill>
                <a:latin typeface="Malgun Gothic"/>
                <a:cs typeface="Malgun Gothic"/>
              </a:defRPr>
            </a:lvl1pPr>
          </a:lstStyle>
          <a:p>
            <a:endParaRPr/>
          </a:p>
        </p:txBody>
      </p:sp>
      <p:sp>
        <p:nvSpPr>
          <p:cNvPr id="3" name="Holder 3"/>
          <p:cNvSpPr>
            <a:spLocks noGrp="1"/>
          </p:cNvSpPr>
          <p:nvPr>
            <p:ph type="subTitle" idx="4"/>
          </p:nvPr>
        </p:nvSpPr>
        <p:spPr>
          <a:xfrm>
            <a:off x="1828800" y="3840480"/>
            <a:ext cx="8534400" cy="40780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4/30/2018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8989" y="571247"/>
            <a:ext cx="12054027" cy="574516"/>
          </a:xfrm>
        </p:spPr>
        <p:txBody>
          <a:bodyPr lIns="0" tIns="0" rIns="0" bIns="0"/>
          <a:lstStyle>
            <a:lvl1pPr>
              <a:defRPr sz="3700" b="0" i="0">
                <a:solidFill>
                  <a:schemeClr val="tx1"/>
                </a:solidFill>
                <a:latin typeface="Arial"/>
                <a:cs typeface="Arial"/>
              </a:defRPr>
            </a:lvl1pPr>
          </a:lstStyle>
          <a:p>
            <a:endParaRPr/>
          </a:p>
        </p:txBody>
      </p:sp>
      <p:sp>
        <p:nvSpPr>
          <p:cNvPr id="3" name="Holder 3"/>
          <p:cNvSpPr>
            <a:spLocks noGrp="1"/>
          </p:cNvSpPr>
          <p:nvPr>
            <p:ph type="body" idx="1"/>
          </p:nvPr>
        </p:nvSpPr>
        <p:spPr>
          <a:xfrm>
            <a:off x="308257" y="1538225"/>
            <a:ext cx="5939155" cy="415499"/>
          </a:xfrm>
        </p:spPr>
        <p:txBody>
          <a:bodyPr lIns="0" tIns="0" rIns="0" bIns="0"/>
          <a:lstStyle>
            <a:lvl1pPr>
              <a:defRPr sz="27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4/30/2018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8989" y="571247"/>
            <a:ext cx="12054027" cy="574516"/>
          </a:xfrm>
        </p:spPr>
        <p:txBody>
          <a:bodyPr lIns="0" tIns="0" rIns="0" bIns="0"/>
          <a:lstStyle>
            <a:lvl1pPr>
              <a:defRPr sz="370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0780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0780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4/30/2018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352296" y="3237739"/>
            <a:ext cx="7489191" cy="0"/>
          </a:xfrm>
          <a:custGeom>
            <a:avLst/>
            <a:gdLst/>
            <a:ahLst/>
            <a:cxnLst/>
            <a:rect l="l" t="t" r="r" b="b"/>
            <a:pathLst>
              <a:path w="7489190">
                <a:moveTo>
                  <a:pt x="0" y="0"/>
                </a:moveTo>
                <a:lnTo>
                  <a:pt x="7488808" y="0"/>
                </a:lnTo>
              </a:path>
            </a:pathLst>
          </a:custGeom>
          <a:ln w="19812">
            <a:solidFill>
              <a:srgbClr val="000000"/>
            </a:solidFill>
          </a:ln>
        </p:spPr>
        <p:txBody>
          <a:bodyPr wrap="square" lIns="0" tIns="0" rIns="0" bIns="0" rtlCol="0"/>
          <a:lstStyle/>
          <a:p>
            <a:endParaRPr/>
          </a:p>
        </p:txBody>
      </p:sp>
      <p:sp>
        <p:nvSpPr>
          <p:cNvPr id="17" name="bk object 17"/>
          <p:cNvSpPr/>
          <p:nvPr/>
        </p:nvSpPr>
        <p:spPr>
          <a:xfrm>
            <a:off x="10704579" y="6201155"/>
            <a:ext cx="1370076" cy="473964"/>
          </a:xfrm>
          <a:prstGeom prst="rect">
            <a:avLst/>
          </a:prstGeom>
          <a:blipFill>
            <a:blip r:embed="rId2" cstate="print"/>
            <a:stretch>
              <a:fillRect/>
            </a:stretch>
          </a:blipFill>
        </p:spPr>
        <p:txBody>
          <a:bodyPr wrap="square" lIns="0" tIns="0" rIns="0" bIns="0" rtlCol="0"/>
          <a:lstStyle/>
          <a:p>
            <a:endParaRPr/>
          </a:p>
        </p:txBody>
      </p:sp>
      <p:sp>
        <p:nvSpPr>
          <p:cNvPr id="18" name="bk object 18"/>
          <p:cNvSpPr/>
          <p:nvPr/>
        </p:nvSpPr>
        <p:spPr>
          <a:xfrm>
            <a:off x="1376173" y="231649"/>
            <a:ext cx="10815955" cy="58419"/>
          </a:xfrm>
          <a:custGeom>
            <a:avLst/>
            <a:gdLst/>
            <a:ahLst/>
            <a:cxnLst/>
            <a:rect l="l" t="t" r="r" b="b"/>
            <a:pathLst>
              <a:path w="10815955" h="58420">
                <a:moveTo>
                  <a:pt x="0" y="57911"/>
                </a:moveTo>
                <a:lnTo>
                  <a:pt x="10815828" y="57911"/>
                </a:lnTo>
                <a:lnTo>
                  <a:pt x="10815828" y="0"/>
                </a:lnTo>
                <a:lnTo>
                  <a:pt x="0" y="0"/>
                </a:lnTo>
                <a:lnTo>
                  <a:pt x="0" y="57911"/>
                </a:lnTo>
                <a:close/>
              </a:path>
            </a:pathLst>
          </a:custGeom>
          <a:solidFill>
            <a:srgbClr val="585858"/>
          </a:solidFill>
        </p:spPr>
        <p:txBody>
          <a:bodyPr wrap="square" lIns="0" tIns="0" rIns="0" bIns="0" rtlCol="0"/>
          <a:lstStyle/>
          <a:p>
            <a:endParaRPr/>
          </a:p>
        </p:txBody>
      </p:sp>
      <p:sp>
        <p:nvSpPr>
          <p:cNvPr id="19" name="bk object 19"/>
          <p:cNvSpPr/>
          <p:nvPr/>
        </p:nvSpPr>
        <p:spPr>
          <a:xfrm>
            <a:off x="5" y="6495289"/>
            <a:ext cx="10511791" cy="58419"/>
          </a:xfrm>
          <a:custGeom>
            <a:avLst/>
            <a:gdLst/>
            <a:ahLst/>
            <a:cxnLst/>
            <a:rect l="l" t="t" r="r" b="b"/>
            <a:pathLst>
              <a:path w="10511790" h="58420">
                <a:moveTo>
                  <a:pt x="0" y="57912"/>
                </a:moveTo>
                <a:lnTo>
                  <a:pt x="10511790" y="57912"/>
                </a:lnTo>
                <a:lnTo>
                  <a:pt x="10511790" y="0"/>
                </a:lnTo>
                <a:lnTo>
                  <a:pt x="0" y="0"/>
                </a:lnTo>
                <a:lnTo>
                  <a:pt x="0" y="57912"/>
                </a:lnTo>
                <a:close/>
              </a:path>
            </a:pathLst>
          </a:custGeom>
          <a:solidFill>
            <a:srgbClr val="585858"/>
          </a:solidFill>
        </p:spPr>
        <p:txBody>
          <a:bodyPr wrap="square" lIns="0" tIns="0" rIns="0" bIns="0" rtlCol="0"/>
          <a:lstStyle/>
          <a:p>
            <a:endParaRPr/>
          </a:p>
        </p:txBody>
      </p:sp>
      <p:sp>
        <p:nvSpPr>
          <p:cNvPr id="2" name="Holder 2"/>
          <p:cNvSpPr>
            <a:spLocks noGrp="1"/>
          </p:cNvSpPr>
          <p:nvPr>
            <p:ph type="title"/>
          </p:nvPr>
        </p:nvSpPr>
        <p:spPr>
          <a:xfrm>
            <a:off x="68989" y="571247"/>
            <a:ext cx="12054027" cy="574516"/>
          </a:xfrm>
        </p:spPr>
        <p:txBody>
          <a:bodyPr lIns="0" tIns="0" rIns="0" bIns="0"/>
          <a:lstStyle>
            <a:lvl1pPr>
              <a:defRPr sz="37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4/30/2018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4/30/2018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0704579" y="6201155"/>
            <a:ext cx="1370076" cy="473964"/>
          </a:xfrm>
          <a:prstGeom prst="rect">
            <a:avLst/>
          </a:prstGeom>
          <a:blipFill>
            <a:blip r:embed="rId7" cstate="print"/>
            <a:stretch>
              <a:fillRect/>
            </a:stretch>
          </a:blipFill>
        </p:spPr>
        <p:txBody>
          <a:bodyPr wrap="square" lIns="0" tIns="0" rIns="0" bIns="0" rtlCol="0"/>
          <a:lstStyle/>
          <a:p>
            <a:endParaRPr/>
          </a:p>
        </p:txBody>
      </p:sp>
      <p:sp>
        <p:nvSpPr>
          <p:cNvPr id="17" name="bk object 17"/>
          <p:cNvSpPr/>
          <p:nvPr/>
        </p:nvSpPr>
        <p:spPr>
          <a:xfrm>
            <a:off x="1376173" y="231649"/>
            <a:ext cx="10815955" cy="58419"/>
          </a:xfrm>
          <a:custGeom>
            <a:avLst/>
            <a:gdLst/>
            <a:ahLst/>
            <a:cxnLst/>
            <a:rect l="l" t="t" r="r" b="b"/>
            <a:pathLst>
              <a:path w="10815955" h="58420">
                <a:moveTo>
                  <a:pt x="0" y="57911"/>
                </a:moveTo>
                <a:lnTo>
                  <a:pt x="10815828" y="57911"/>
                </a:lnTo>
                <a:lnTo>
                  <a:pt x="10815828" y="0"/>
                </a:lnTo>
                <a:lnTo>
                  <a:pt x="0" y="0"/>
                </a:lnTo>
                <a:lnTo>
                  <a:pt x="0" y="57911"/>
                </a:lnTo>
                <a:close/>
              </a:path>
            </a:pathLst>
          </a:custGeom>
          <a:solidFill>
            <a:srgbClr val="585858"/>
          </a:solidFill>
        </p:spPr>
        <p:txBody>
          <a:bodyPr wrap="square" lIns="0" tIns="0" rIns="0" bIns="0" rtlCol="0"/>
          <a:lstStyle/>
          <a:p>
            <a:endParaRPr/>
          </a:p>
        </p:txBody>
      </p:sp>
      <p:sp>
        <p:nvSpPr>
          <p:cNvPr id="18" name="bk object 18"/>
          <p:cNvSpPr/>
          <p:nvPr/>
        </p:nvSpPr>
        <p:spPr>
          <a:xfrm>
            <a:off x="5" y="6495289"/>
            <a:ext cx="10511791" cy="58419"/>
          </a:xfrm>
          <a:custGeom>
            <a:avLst/>
            <a:gdLst/>
            <a:ahLst/>
            <a:cxnLst/>
            <a:rect l="l" t="t" r="r" b="b"/>
            <a:pathLst>
              <a:path w="10511790" h="58420">
                <a:moveTo>
                  <a:pt x="0" y="57912"/>
                </a:moveTo>
                <a:lnTo>
                  <a:pt x="10511790" y="57912"/>
                </a:lnTo>
                <a:lnTo>
                  <a:pt x="10511790" y="0"/>
                </a:lnTo>
                <a:lnTo>
                  <a:pt x="0" y="0"/>
                </a:lnTo>
                <a:lnTo>
                  <a:pt x="0" y="57912"/>
                </a:lnTo>
                <a:close/>
              </a:path>
            </a:pathLst>
          </a:custGeom>
          <a:solidFill>
            <a:srgbClr val="585858"/>
          </a:solidFill>
        </p:spPr>
        <p:txBody>
          <a:bodyPr wrap="square" lIns="0" tIns="0" rIns="0" bIns="0" rtlCol="0"/>
          <a:lstStyle/>
          <a:p>
            <a:endParaRPr/>
          </a:p>
        </p:txBody>
      </p:sp>
      <p:sp>
        <p:nvSpPr>
          <p:cNvPr id="2" name="Holder 2"/>
          <p:cNvSpPr>
            <a:spLocks noGrp="1"/>
          </p:cNvSpPr>
          <p:nvPr>
            <p:ph type="title"/>
          </p:nvPr>
        </p:nvSpPr>
        <p:spPr>
          <a:xfrm>
            <a:off x="68989" y="571251"/>
            <a:ext cx="12054027" cy="569387"/>
          </a:xfrm>
          <a:prstGeom prst="rect">
            <a:avLst/>
          </a:prstGeom>
        </p:spPr>
        <p:txBody>
          <a:bodyPr wrap="square" lIns="0" tIns="0" rIns="0" bIns="0">
            <a:spAutoFit/>
          </a:bodyPr>
          <a:lstStyle>
            <a:lvl1pPr>
              <a:defRPr sz="3700" b="0" i="0">
                <a:solidFill>
                  <a:schemeClr val="tx1"/>
                </a:solidFill>
                <a:latin typeface="Arial"/>
                <a:cs typeface="Arial"/>
              </a:defRPr>
            </a:lvl1pPr>
          </a:lstStyle>
          <a:p>
            <a:endParaRPr/>
          </a:p>
        </p:txBody>
      </p:sp>
      <p:sp>
        <p:nvSpPr>
          <p:cNvPr id="3" name="Holder 3"/>
          <p:cNvSpPr>
            <a:spLocks noGrp="1"/>
          </p:cNvSpPr>
          <p:nvPr>
            <p:ph type="body" idx="1"/>
          </p:nvPr>
        </p:nvSpPr>
        <p:spPr>
          <a:xfrm>
            <a:off x="308257" y="1538224"/>
            <a:ext cx="5939155" cy="407804"/>
          </a:xfrm>
          <a:prstGeom prst="rect">
            <a:avLst/>
          </a:prstGeom>
        </p:spPr>
        <p:txBody>
          <a:bodyPr wrap="square" lIns="0" tIns="0" rIns="0" bIns="0">
            <a:spAutoFit/>
          </a:bodyPr>
          <a:lstStyle>
            <a:lvl1pPr>
              <a:defRPr sz="2650" b="0" i="0">
                <a:solidFill>
                  <a:schemeClr val="tx1"/>
                </a:solidFill>
                <a:latin typeface="Arial"/>
                <a:cs typeface="Arial"/>
              </a:defRPr>
            </a:lvl1pPr>
          </a:lstStyle>
          <a:p>
            <a:endParaRPr/>
          </a:p>
        </p:txBody>
      </p:sp>
      <p:sp>
        <p:nvSpPr>
          <p:cNvPr id="4" name="Holder 4"/>
          <p:cNvSpPr>
            <a:spLocks noGrp="1"/>
          </p:cNvSpPr>
          <p:nvPr>
            <p:ph type="ftr" sz="quarter" idx="5"/>
          </p:nvPr>
        </p:nvSpPr>
        <p:spPr>
          <a:xfrm>
            <a:off x="4145280" y="6377943"/>
            <a:ext cx="3901440" cy="292388"/>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3"/>
            <a:ext cx="2804160" cy="292388"/>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4/30/2018</a:t>
            </a:fld>
            <a:endParaRPr lang="en-US"/>
          </a:p>
        </p:txBody>
      </p:sp>
      <p:sp>
        <p:nvSpPr>
          <p:cNvPr id="6" name="Holder 6"/>
          <p:cNvSpPr>
            <a:spLocks noGrp="1"/>
          </p:cNvSpPr>
          <p:nvPr>
            <p:ph type="sldNum" sz="quarter" idx="7"/>
          </p:nvPr>
        </p:nvSpPr>
        <p:spPr>
          <a:xfrm>
            <a:off x="8778240" y="6377943"/>
            <a:ext cx="2804160" cy="292388"/>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155">
        <a:defRPr>
          <a:latin typeface="+mn-lt"/>
          <a:ea typeface="+mn-ea"/>
          <a:cs typeface="+mn-cs"/>
        </a:defRPr>
      </a:lvl2pPr>
      <a:lvl3pPr marL="914309">
        <a:defRPr>
          <a:latin typeface="+mn-lt"/>
          <a:ea typeface="+mn-ea"/>
          <a:cs typeface="+mn-cs"/>
        </a:defRPr>
      </a:lvl3pPr>
      <a:lvl4pPr marL="1371464">
        <a:defRPr>
          <a:latin typeface="+mn-lt"/>
          <a:ea typeface="+mn-ea"/>
          <a:cs typeface="+mn-cs"/>
        </a:defRPr>
      </a:lvl4pPr>
      <a:lvl5pPr marL="1828618">
        <a:defRPr>
          <a:latin typeface="+mn-lt"/>
          <a:ea typeface="+mn-ea"/>
          <a:cs typeface="+mn-cs"/>
        </a:defRPr>
      </a:lvl5pPr>
      <a:lvl6pPr marL="2285774">
        <a:defRPr>
          <a:latin typeface="+mn-lt"/>
          <a:ea typeface="+mn-ea"/>
          <a:cs typeface="+mn-cs"/>
        </a:defRPr>
      </a:lvl6pPr>
      <a:lvl7pPr marL="2742926">
        <a:defRPr>
          <a:latin typeface="+mn-lt"/>
          <a:ea typeface="+mn-ea"/>
          <a:cs typeface="+mn-cs"/>
        </a:defRPr>
      </a:lvl7pPr>
      <a:lvl8pPr marL="3200080">
        <a:defRPr>
          <a:latin typeface="+mn-lt"/>
          <a:ea typeface="+mn-ea"/>
          <a:cs typeface="+mn-cs"/>
        </a:defRPr>
      </a:lvl8pPr>
      <a:lvl9pPr marL="3657235">
        <a:defRPr>
          <a:latin typeface="+mn-lt"/>
          <a:ea typeface="+mn-ea"/>
          <a:cs typeface="+mn-cs"/>
        </a:defRPr>
      </a:lvl9pPr>
    </p:bodyStyle>
    <p:otherStyle>
      <a:lvl1pPr marL="0">
        <a:defRPr>
          <a:latin typeface="+mn-lt"/>
          <a:ea typeface="+mn-ea"/>
          <a:cs typeface="+mn-cs"/>
        </a:defRPr>
      </a:lvl1pPr>
      <a:lvl2pPr marL="457155">
        <a:defRPr>
          <a:latin typeface="+mn-lt"/>
          <a:ea typeface="+mn-ea"/>
          <a:cs typeface="+mn-cs"/>
        </a:defRPr>
      </a:lvl2pPr>
      <a:lvl3pPr marL="914309">
        <a:defRPr>
          <a:latin typeface="+mn-lt"/>
          <a:ea typeface="+mn-ea"/>
          <a:cs typeface="+mn-cs"/>
        </a:defRPr>
      </a:lvl3pPr>
      <a:lvl4pPr marL="1371464">
        <a:defRPr>
          <a:latin typeface="+mn-lt"/>
          <a:ea typeface="+mn-ea"/>
          <a:cs typeface="+mn-cs"/>
        </a:defRPr>
      </a:lvl4pPr>
      <a:lvl5pPr marL="1828618">
        <a:defRPr>
          <a:latin typeface="+mn-lt"/>
          <a:ea typeface="+mn-ea"/>
          <a:cs typeface="+mn-cs"/>
        </a:defRPr>
      </a:lvl5pPr>
      <a:lvl6pPr marL="2285774">
        <a:defRPr>
          <a:latin typeface="+mn-lt"/>
          <a:ea typeface="+mn-ea"/>
          <a:cs typeface="+mn-cs"/>
        </a:defRPr>
      </a:lvl6pPr>
      <a:lvl7pPr marL="2742926">
        <a:defRPr>
          <a:latin typeface="+mn-lt"/>
          <a:ea typeface="+mn-ea"/>
          <a:cs typeface="+mn-cs"/>
        </a:defRPr>
      </a:lvl7pPr>
      <a:lvl8pPr marL="3200080">
        <a:defRPr>
          <a:latin typeface="+mn-lt"/>
          <a:ea typeface="+mn-ea"/>
          <a:cs typeface="+mn-cs"/>
        </a:defRPr>
      </a:lvl8pPr>
      <a:lvl9pPr marL="3657235">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mbed.org/handbook/I2C"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hyperlink" Target="https://developer.mbed.org/users/mbed_official/code/mbed/docs/tip/classmbed_1_1I2C.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eveloper.mbed.org/components/Adafruit-OLED-128x32/" TargetMode="External"/><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mbed.org/teams/IOP/code/Weather_Forecast_Helloworld_WIZwiki-W750/" TargetMode="External"/><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jpeg"/></Relationships>
</file>

<file path=ppt/slides/_rels/slide2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4.png"/><Relationship Id="rId3" Type="http://schemas.openxmlformats.org/officeDocument/2006/relationships/image" Target="../media/image68.png"/><Relationship Id="rId7" Type="http://schemas.openxmlformats.org/officeDocument/2006/relationships/hyperlink" Target="http://wizwiki.net/wiki/doku.php?id=products:wizwiki_w7500:start" TargetMode="External"/><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image" Target="../media/image67.png"/><Relationship Id="rId16"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72.png"/><Relationship Id="rId5" Type="http://schemas.openxmlformats.org/officeDocument/2006/relationships/image" Target="../media/image13.pn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9.png"/><Relationship Id="rId9" Type="http://schemas.openxmlformats.org/officeDocument/2006/relationships/image" Target="../media/image18.png"/><Relationship Id="rId14" Type="http://schemas.openxmlformats.org/officeDocument/2006/relationships/image" Target="../media/image75.png"/></Relationships>
</file>

<file path=ppt/slides/_rels/slide2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jpeg"/></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hyperlink" Target="http://arduino-tweet.appspot.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bed.org/teams/IOP/code/Tweeting_Machine_HelloWorld_WIZwiki-W750/" TargetMode="Externa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92.png"/><Relationship Id="rId7" Type="http://schemas.openxmlformats.org/officeDocument/2006/relationships/image" Target="../media/image12.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image" Target="../media/image91.png"/><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96.png"/><Relationship Id="rId5" Type="http://schemas.openxmlformats.org/officeDocument/2006/relationships/image" Target="../media/image94.png"/><Relationship Id="rId15" Type="http://schemas.openxmlformats.org/officeDocument/2006/relationships/image" Target="../media/image100.png"/><Relationship Id="rId10" Type="http://schemas.openxmlformats.org/officeDocument/2006/relationships/hyperlink" Target="http://wizwiki.net/wiki/doku.php?id=products:wizwiki_w7500:start" TargetMode="External"/><Relationship Id="rId19" Type="http://schemas.openxmlformats.org/officeDocument/2006/relationships/image" Target="../media/image104.png"/><Relationship Id="rId4" Type="http://schemas.openxmlformats.org/officeDocument/2006/relationships/image" Target="../media/image93.jpeg"/><Relationship Id="rId9" Type="http://schemas.openxmlformats.org/officeDocument/2006/relationships/image" Target="../media/image14.png"/><Relationship Id="rId14" Type="http://schemas.openxmlformats.org/officeDocument/2006/relationships/image" Target="../media/image99.png"/></Relationships>
</file>

<file path=ppt/slides/_rels/slide36.xml.rels><?xml version="1.0" encoding="UTF-8" standalone="yes"?>
<Relationships xmlns="http://schemas.openxmlformats.org/package/2006/relationships"><Relationship Id="rId3" Type="http://schemas.openxmlformats.org/officeDocument/2006/relationships/hyperlink" Target="https://developer.mbed.org/teams/IOP/code/dweetIo_CloudService_Helloworld_WIZwiki-/" TargetMode="External"/><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61.jpeg"/><Relationship Id="rId1" Type="http://schemas.openxmlformats.org/officeDocument/2006/relationships/slideLayout" Target="../slideLayouts/slideLayout2.xml"/><Relationship Id="rId5" Type="http://schemas.openxmlformats.org/officeDocument/2006/relationships/image" Target="../media/image111.jpeg"/><Relationship Id="rId4" Type="http://schemas.openxmlformats.org/officeDocument/2006/relationships/image" Target="../media/image110.jpeg"/></Relationships>
</file>

<file path=ppt/slides/_rels/slide4.xml.rels><?xml version="1.0" encoding="UTF-8" standalone="yes"?>
<Relationships xmlns="http://schemas.openxmlformats.org/package/2006/relationships"><Relationship Id="rId8" Type="http://schemas.openxmlformats.org/officeDocument/2006/relationships/hyperlink" Target="http://wizwiki.net/wiki/doku.php?id=products:wizwiki_w7500:start" TargetMode="External"/><Relationship Id="rId13"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7.png"/><Relationship Id="rId2" Type="http://schemas.openxmlformats.org/officeDocument/2006/relationships/image" Target="../media/image9.png"/><Relationship Id="rId16"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image" Target="../media/image12.png"/><Relationship Id="rId15" Type="http://schemas.openxmlformats.org/officeDocument/2006/relationships/image" Target="../media/image20.png"/><Relationship Id="rId10" Type="http://schemas.openxmlformats.org/officeDocument/2006/relationships/hyperlink" Target="http://www.openweathermap.org/" TargetMode="External"/><Relationship Id="rId4" Type="http://schemas.openxmlformats.org/officeDocument/2006/relationships/image" Target="../media/image11.png"/><Relationship Id="rId9" Type="http://schemas.openxmlformats.org/officeDocument/2006/relationships/image" Target="../media/image15.png"/><Relationship Id="rId1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2.xml"/><Relationship Id="rId5" Type="http://schemas.openxmlformats.org/officeDocument/2006/relationships/image" Target="../media/image115.jpeg"/><Relationship Id="rId4" Type="http://schemas.openxmlformats.org/officeDocument/2006/relationships/image" Target="../media/image114.png"/></Relationships>
</file>

<file path=ppt/slides/_rels/slide4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3.xml"/><Relationship Id="rId5" Type="http://schemas.openxmlformats.org/officeDocument/2006/relationships/hyperlink" Target="http://dweet.io/follow/nameYouWant" TargetMode="External"/><Relationship Id="rId4" Type="http://schemas.openxmlformats.org/officeDocument/2006/relationships/image" Target="../media/image118.png"/></Relationships>
</file>

<file path=ppt/slides/_rels/slide4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developer.mbed.org/users/ajeet3004/code/WizFi310_Station/"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developer.mbed.org/users/ajeet3004/code/WizFi310_AP/"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hyperlink" Target="https://www.youtube.com/watch?v=V69UAnkoYH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914135" y="1479803"/>
            <a:ext cx="925068" cy="44500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001005" y="685801"/>
            <a:ext cx="866255" cy="91023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14527" y="5626607"/>
            <a:ext cx="4832604" cy="123139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29773" y="1990344"/>
            <a:ext cx="4802505" cy="3647440"/>
          </a:xfrm>
          <a:custGeom>
            <a:avLst/>
            <a:gdLst/>
            <a:ahLst/>
            <a:cxnLst/>
            <a:rect l="l" t="t" r="r" b="b"/>
            <a:pathLst>
              <a:path w="4802505" h="3647440">
                <a:moveTo>
                  <a:pt x="4488687" y="0"/>
                </a:moveTo>
                <a:lnTo>
                  <a:pt x="313423" y="0"/>
                </a:lnTo>
                <a:lnTo>
                  <a:pt x="267107" y="3398"/>
                </a:lnTo>
                <a:lnTo>
                  <a:pt x="222901" y="13270"/>
                </a:lnTo>
                <a:lnTo>
                  <a:pt x="181291" y="29132"/>
                </a:lnTo>
                <a:lnTo>
                  <a:pt x="142760" y="50497"/>
                </a:lnTo>
                <a:lnTo>
                  <a:pt x="107793" y="76882"/>
                </a:lnTo>
                <a:lnTo>
                  <a:pt x="76876" y="107800"/>
                </a:lnTo>
                <a:lnTo>
                  <a:pt x="50493" y="142768"/>
                </a:lnTo>
                <a:lnTo>
                  <a:pt x="29130" y="181301"/>
                </a:lnTo>
                <a:lnTo>
                  <a:pt x="13269" y="222913"/>
                </a:lnTo>
                <a:lnTo>
                  <a:pt x="3398" y="267119"/>
                </a:lnTo>
                <a:lnTo>
                  <a:pt x="0" y="313435"/>
                </a:lnTo>
                <a:lnTo>
                  <a:pt x="0" y="3333495"/>
                </a:lnTo>
                <a:lnTo>
                  <a:pt x="3398" y="3379812"/>
                </a:lnTo>
                <a:lnTo>
                  <a:pt x="13269" y="3424018"/>
                </a:lnTo>
                <a:lnTo>
                  <a:pt x="29130" y="3465630"/>
                </a:lnTo>
                <a:lnTo>
                  <a:pt x="50493" y="3504163"/>
                </a:lnTo>
                <a:lnTo>
                  <a:pt x="76876" y="3539131"/>
                </a:lnTo>
                <a:lnTo>
                  <a:pt x="107793" y="3570049"/>
                </a:lnTo>
                <a:lnTo>
                  <a:pt x="142760" y="3596434"/>
                </a:lnTo>
                <a:lnTo>
                  <a:pt x="181291" y="3617799"/>
                </a:lnTo>
                <a:lnTo>
                  <a:pt x="222901" y="3633661"/>
                </a:lnTo>
                <a:lnTo>
                  <a:pt x="267107" y="3643533"/>
                </a:lnTo>
                <a:lnTo>
                  <a:pt x="313423" y="3646931"/>
                </a:lnTo>
                <a:lnTo>
                  <a:pt x="4488687" y="3646931"/>
                </a:lnTo>
                <a:lnTo>
                  <a:pt x="4535004" y="3643533"/>
                </a:lnTo>
                <a:lnTo>
                  <a:pt x="4579210" y="3633661"/>
                </a:lnTo>
                <a:lnTo>
                  <a:pt x="4620822" y="3617799"/>
                </a:lnTo>
                <a:lnTo>
                  <a:pt x="4659355" y="3596434"/>
                </a:lnTo>
                <a:lnTo>
                  <a:pt x="4694323" y="3570049"/>
                </a:lnTo>
                <a:lnTo>
                  <a:pt x="4725241" y="3539131"/>
                </a:lnTo>
                <a:lnTo>
                  <a:pt x="4751626" y="3504163"/>
                </a:lnTo>
                <a:lnTo>
                  <a:pt x="4772991" y="3465630"/>
                </a:lnTo>
                <a:lnTo>
                  <a:pt x="4788853" y="3424018"/>
                </a:lnTo>
                <a:lnTo>
                  <a:pt x="4798725" y="3379812"/>
                </a:lnTo>
                <a:lnTo>
                  <a:pt x="4802124" y="3333495"/>
                </a:lnTo>
                <a:lnTo>
                  <a:pt x="4802124" y="313435"/>
                </a:lnTo>
                <a:lnTo>
                  <a:pt x="4798725" y="267119"/>
                </a:lnTo>
                <a:lnTo>
                  <a:pt x="4788853" y="222913"/>
                </a:lnTo>
                <a:lnTo>
                  <a:pt x="4772991" y="181301"/>
                </a:lnTo>
                <a:lnTo>
                  <a:pt x="4751626" y="142768"/>
                </a:lnTo>
                <a:lnTo>
                  <a:pt x="4725241" y="107800"/>
                </a:lnTo>
                <a:lnTo>
                  <a:pt x="4694323" y="76882"/>
                </a:lnTo>
                <a:lnTo>
                  <a:pt x="4659355" y="50497"/>
                </a:lnTo>
                <a:lnTo>
                  <a:pt x="4620822" y="29132"/>
                </a:lnTo>
                <a:lnTo>
                  <a:pt x="4579210" y="13270"/>
                </a:lnTo>
                <a:lnTo>
                  <a:pt x="4535004" y="3398"/>
                </a:lnTo>
                <a:lnTo>
                  <a:pt x="4488687" y="0"/>
                </a:lnTo>
                <a:close/>
              </a:path>
            </a:pathLst>
          </a:custGeom>
          <a:solidFill>
            <a:srgbClr val="ECECEC"/>
          </a:solidFill>
        </p:spPr>
        <p:txBody>
          <a:bodyPr wrap="square" lIns="0" tIns="0" rIns="0" bIns="0" rtlCol="0"/>
          <a:lstStyle/>
          <a:p>
            <a:endParaRPr/>
          </a:p>
        </p:txBody>
      </p:sp>
      <p:sp>
        <p:nvSpPr>
          <p:cNvPr id="6" name="object 6"/>
          <p:cNvSpPr/>
          <p:nvPr/>
        </p:nvSpPr>
        <p:spPr>
          <a:xfrm>
            <a:off x="429771" y="1990345"/>
            <a:ext cx="4802124" cy="3646931"/>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1371601" y="1676406"/>
            <a:ext cx="10316211" cy="4026743"/>
          </a:xfrm>
          <a:prstGeom prst="rect">
            <a:avLst/>
          </a:prstGeom>
        </p:spPr>
        <p:txBody>
          <a:bodyPr vert="horz" wrap="square" lIns="0" tIns="0" rIns="0" bIns="0" rtlCol="0">
            <a:spAutoFit/>
          </a:bodyPr>
          <a:lstStyle/>
          <a:p>
            <a:pPr marR="5080" algn="r">
              <a:spcBef>
                <a:spcPts val="2640"/>
              </a:spcBef>
            </a:pPr>
            <a:r>
              <a:rPr lang="en-US" sz="6000" dirty="0">
                <a:cs typeface="Arial"/>
              </a:rPr>
              <a:t>Start </a:t>
            </a:r>
            <a:r>
              <a:rPr lang="en-US" sz="6000" dirty="0" err="1">
                <a:cs typeface="Arial"/>
              </a:rPr>
              <a:t>IoT</a:t>
            </a:r>
            <a:r>
              <a:rPr lang="en-US" sz="6000" dirty="0">
                <a:cs typeface="Arial"/>
              </a:rPr>
              <a:t> Device </a:t>
            </a:r>
            <a:br>
              <a:rPr lang="en-US" sz="6000" dirty="0">
                <a:cs typeface="Arial"/>
              </a:rPr>
            </a:br>
            <a:r>
              <a:rPr lang="en-US" sz="6000" dirty="0">
                <a:cs typeface="Malgun Gothic"/>
              </a:rPr>
              <a:t>development </a:t>
            </a:r>
            <a:br>
              <a:rPr lang="en-US" sz="6000" dirty="0">
                <a:cs typeface="Malgun Gothic"/>
              </a:rPr>
            </a:br>
            <a:r>
              <a:rPr lang="en-US" sz="6000" dirty="0">
                <a:cs typeface="Malgun Gothic"/>
              </a:rPr>
              <a:t>with </a:t>
            </a:r>
            <a:r>
              <a:rPr lang="en-US" sz="6000" dirty="0">
                <a:cs typeface="Arial"/>
              </a:rPr>
              <a:t>WIZwiki-W7500</a:t>
            </a:r>
            <a:endParaRPr lang="en-US" sz="6000" dirty="0">
              <a:cs typeface="Malgun Gothic"/>
            </a:endParaRPr>
          </a:p>
          <a:p>
            <a:pPr marR="46354" algn="r">
              <a:spcBef>
                <a:spcPts val="2640"/>
              </a:spcBef>
            </a:pPr>
            <a:r>
              <a:rPr lang="en-US" sz="6000" dirty="0">
                <a:cs typeface="Arial"/>
              </a:rPr>
              <a:t>- Second round</a:t>
            </a:r>
            <a:r>
              <a:rPr lang="en-US" sz="6000" dirty="0">
                <a:cs typeface="Malgun Gothic"/>
              </a:rPr>
              <a:t> </a:t>
            </a:r>
            <a:r>
              <a:rPr lang="en-US" sz="6000" dirty="0">
                <a:cs typeface="Arial"/>
              </a:rPr>
              <a:t>-</a:t>
            </a:r>
          </a:p>
        </p:txBody>
      </p:sp>
      <p:sp>
        <p:nvSpPr>
          <p:cNvPr id="8" name="object 8"/>
          <p:cNvSpPr/>
          <p:nvPr/>
        </p:nvSpPr>
        <p:spPr>
          <a:xfrm>
            <a:off x="10283952" y="419105"/>
            <a:ext cx="1792224" cy="435863"/>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457203" y="533403"/>
            <a:ext cx="1677924" cy="1482852"/>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554739" y="4753355"/>
            <a:ext cx="1086612" cy="1243584"/>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133606" y="2321053"/>
            <a:ext cx="8305799" cy="661720"/>
          </a:xfrm>
          <a:prstGeom prst="rect">
            <a:avLst/>
          </a:prstGeom>
        </p:spPr>
        <p:txBody>
          <a:bodyPr vert="horz" wrap="square" lIns="0" tIns="0" rIns="0" bIns="0" rtlCol="0">
            <a:spAutoFit/>
          </a:bodyPr>
          <a:lstStyle/>
          <a:p>
            <a:pPr marL="313659"/>
            <a:r>
              <a:rPr lang="en-US" spc="-185" dirty="0">
                <a:latin typeface="Arial"/>
                <a:cs typeface="Arial"/>
              </a:rPr>
              <a:t>Develop </a:t>
            </a:r>
            <a:r>
              <a:rPr spc="-185" dirty="0">
                <a:latin typeface="Arial"/>
                <a:cs typeface="Arial"/>
              </a:rPr>
              <a:t>Weather </a:t>
            </a:r>
            <a:r>
              <a:rPr spc="-155" dirty="0">
                <a:latin typeface="Arial"/>
                <a:cs typeface="Arial"/>
              </a:rPr>
              <a:t>Forecast </a:t>
            </a:r>
            <a:r>
              <a:rPr spc="-320" dirty="0">
                <a:latin typeface="Arial"/>
                <a:cs typeface="Arial"/>
              </a:rPr>
              <a:t>Device</a:t>
            </a:r>
            <a:endParaRPr spc="-811" dirty="0"/>
          </a:p>
        </p:txBody>
      </p:sp>
      <p:sp>
        <p:nvSpPr>
          <p:cNvPr id="3" name="object 3"/>
          <p:cNvSpPr txBox="1"/>
          <p:nvPr/>
        </p:nvSpPr>
        <p:spPr>
          <a:xfrm>
            <a:off x="3877183" y="3514602"/>
            <a:ext cx="4630420" cy="830997"/>
          </a:xfrm>
          <a:prstGeom prst="rect">
            <a:avLst/>
          </a:prstGeom>
        </p:spPr>
        <p:txBody>
          <a:bodyPr vert="horz" wrap="square" lIns="0" tIns="0" rIns="0" bIns="0" rtlCol="0">
            <a:spAutoFit/>
          </a:bodyPr>
          <a:lstStyle/>
          <a:p>
            <a:pPr marL="12700"/>
            <a:r>
              <a:rPr sz="2700" spc="-320" dirty="0">
                <a:latin typeface="Arial"/>
                <a:cs typeface="Arial"/>
              </a:rPr>
              <a:t>Web  </a:t>
            </a:r>
            <a:r>
              <a:rPr sz="2700" spc="-80" dirty="0">
                <a:latin typeface="Arial"/>
                <a:cs typeface="Arial"/>
              </a:rPr>
              <a:t>Client </a:t>
            </a:r>
            <a:r>
              <a:rPr sz="2700" spc="-185" dirty="0">
                <a:latin typeface="Arial"/>
                <a:cs typeface="Arial"/>
              </a:rPr>
              <a:t>+ </a:t>
            </a:r>
            <a:r>
              <a:rPr sz="2700" spc="-509" dirty="0">
                <a:latin typeface="Arial"/>
                <a:cs typeface="Arial"/>
              </a:rPr>
              <a:t>DHCP   </a:t>
            </a:r>
            <a:r>
              <a:rPr sz="2700" spc="-185" dirty="0">
                <a:latin typeface="Arial"/>
                <a:cs typeface="Arial"/>
              </a:rPr>
              <a:t>+ </a:t>
            </a:r>
            <a:r>
              <a:rPr sz="2700" spc="-451" dirty="0">
                <a:latin typeface="Arial"/>
                <a:cs typeface="Arial"/>
              </a:rPr>
              <a:t>OLED </a:t>
            </a:r>
            <a:r>
              <a:rPr sz="2700" spc="-345" dirty="0">
                <a:latin typeface="Arial"/>
                <a:cs typeface="Arial"/>
              </a:rPr>
              <a:t> </a:t>
            </a:r>
            <a:r>
              <a:rPr sz="2700" spc="-131" dirty="0">
                <a:latin typeface="Arial"/>
                <a:cs typeface="Arial"/>
              </a:rPr>
              <a:t>Dispaly</a:t>
            </a:r>
            <a:endParaRPr sz="2700" dirty="0">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98020" y="4773934"/>
            <a:ext cx="1236345" cy="768351"/>
          </a:xfrm>
          <a:custGeom>
            <a:avLst/>
            <a:gdLst/>
            <a:ahLst/>
            <a:cxnLst/>
            <a:rect l="l" t="t" r="r" b="b"/>
            <a:pathLst>
              <a:path w="1236345" h="768350">
                <a:moveTo>
                  <a:pt x="1235964" y="576072"/>
                </a:moveTo>
                <a:lnTo>
                  <a:pt x="384048" y="576072"/>
                </a:lnTo>
                <a:lnTo>
                  <a:pt x="384048" y="768096"/>
                </a:lnTo>
                <a:lnTo>
                  <a:pt x="0" y="384048"/>
                </a:lnTo>
                <a:lnTo>
                  <a:pt x="384048" y="0"/>
                </a:lnTo>
                <a:lnTo>
                  <a:pt x="384048" y="192024"/>
                </a:lnTo>
                <a:lnTo>
                  <a:pt x="1235964" y="192024"/>
                </a:lnTo>
                <a:lnTo>
                  <a:pt x="1235964" y="576072"/>
                </a:lnTo>
                <a:close/>
              </a:path>
            </a:pathLst>
          </a:custGeom>
          <a:ln w="25908">
            <a:solidFill>
              <a:srgbClr val="4F81BC"/>
            </a:solidFill>
          </a:ln>
        </p:spPr>
        <p:txBody>
          <a:bodyPr wrap="square" lIns="0" tIns="0" rIns="0" bIns="0" rtlCol="0"/>
          <a:lstStyle/>
          <a:p>
            <a:endParaRPr/>
          </a:p>
        </p:txBody>
      </p:sp>
      <p:sp>
        <p:nvSpPr>
          <p:cNvPr id="3" name="object 3"/>
          <p:cNvSpPr/>
          <p:nvPr/>
        </p:nvSpPr>
        <p:spPr>
          <a:xfrm>
            <a:off x="6738367" y="3869689"/>
            <a:ext cx="1963420" cy="1163320"/>
          </a:xfrm>
          <a:custGeom>
            <a:avLst/>
            <a:gdLst/>
            <a:ahLst/>
            <a:cxnLst/>
            <a:rect l="l" t="t" r="r" b="b"/>
            <a:pathLst>
              <a:path w="1963420" h="1163320">
                <a:moveTo>
                  <a:pt x="0" y="953262"/>
                </a:moveTo>
                <a:lnTo>
                  <a:pt x="210057" y="451104"/>
                </a:lnTo>
                <a:lnTo>
                  <a:pt x="283082" y="629158"/>
                </a:lnTo>
                <a:lnTo>
                  <a:pt x="1816861" y="0"/>
                </a:lnTo>
                <a:lnTo>
                  <a:pt x="1962911" y="356108"/>
                </a:lnTo>
                <a:lnTo>
                  <a:pt x="429132" y="985266"/>
                </a:lnTo>
                <a:lnTo>
                  <a:pt x="502157" y="1163320"/>
                </a:lnTo>
                <a:lnTo>
                  <a:pt x="0" y="953262"/>
                </a:lnTo>
                <a:close/>
              </a:path>
            </a:pathLst>
          </a:custGeom>
          <a:ln w="25400">
            <a:solidFill>
              <a:srgbClr val="4F81BC"/>
            </a:solidFill>
          </a:ln>
        </p:spPr>
        <p:txBody>
          <a:bodyPr wrap="square" lIns="0" tIns="0" rIns="0" bIns="0" rtlCol="0"/>
          <a:lstStyle/>
          <a:p>
            <a:endParaRPr/>
          </a:p>
        </p:txBody>
      </p:sp>
      <p:sp>
        <p:nvSpPr>
          <p:cNvPr id="4" name="object 4"/>
          <p:cNvSpPr/>
          <p:nvPr/>
        </p:nvSpPr>
        <p:spPr>
          <a:xfrm>
            <a:off x="6762751" y="2480314"/>
            <a:ext cx="1859280" cy="768351"/>
          </a:xfrm>
          <a:custGeom>
            <a:avLst/>
            <a:gdLst/>
            <a:ahLst/>
            <a:cxnLst/>
            <a:rect l="l" t="t" r="r" b="b"/>
            <a:pathLst>
              <a:path w="1859279" h="768350">
                <a:moveTo>
                  <a:pt x="0" y="192024"/>
                </a:moveTo>
                <a:lnTo>
                  <a:pt x="1475231" y="192024"/>
                </a:lnTo>
                <a:lnTo>
                  <a:pt x="1475231" y="0"/>
                </a:lnTo>
                <a:lnTo>
                  <a:pt x="1859279" y="384048"/>
                </a:lnTo>
                <a:lnTo>
                  <a:pt x="1475231" y="768095"/>
                </a:lnTo>
                <a:lnTo>
                  <a:pt x="1475231" y="576072"/>
                </a:lnTo>
                <a:lnTo>
                  <a:pt x="0" y="576072"/>
                </a:lnTo>
                <a:lnTo>
                  <a:pt x="0" y="192024"/>
                </a:lnTo>
                <a:close/>
              </a:path>
            </a:pathLst>
          </a:custGeom>
          <a:ln w="25908">
            <a:solidFill>
              <a:srgbClr val="4F81BC"/>
            </a:solidFill>
          </a:ln>
        </p:spPr>
        <p:txBody>
          <a:bodyPr wrap="square" lIns="0" tIns="0" rIns="0" bIns="0" rtlCol="0"/>
          <a:lstStyle/>
          <a:p>
            <a:endParaRPr/>
          </a:p>
        </p:txBody>
      </p:sp>
      <p:sp>
        <p:nvSpPr>
          <p:cNvPr id="5" name="object 5"/>
          <p:cNvSpPr txBox="1">
            <a:spLocks noGrp="1"/>
          </p:cNvSpPr>
          <p:nvPr>
            <p:ph type="title"/>
          </p:nvPr>
        </p:nvSpPr>
        <p:spPr>
          <a:xfrm>
            <a:off x="68990" y="571249"/>
            <a:ext cx="6789015" cy="569387"/>
          </a:xfrm>
          <a:prstGeom prst="rect">
            <a:avLst/>
          </a:prstGeom>
        </p:spPr>
        <p:txBody>
          <a:bodyPr vert="horz" wrap="square" lIns="0" tIns="0" rIns="0" bIns="0" rtlCol="0">
            <a:spAutoFit/>
          </a:bodyPr>
          <a:lstStyle/>
          <a:p>
            <a:pPr marL="12700">
              <a:tabLst>
                <a:tab pos="552397" algn="l"/>
              </a:tabLst>
            </a:pPr>
            <a:r>
              <a:rPr spc="-351" dirty="0"/>
              <a:t>1.	</a:t>
            </a:r>
            <a:r>
              <a:rPr spc="-155" dirty="0"/>
              <a:t>Weather </a:t>
            </a:r>
            <a:r>
              <a:rPr spc="-131" dirty="0"/>
              <a:t>Forecast</a:t>
            </a:r>
            <a:r>
              <a:rPr spc="-105" dirty="0"/>
              <a:t> </a:t>
            </a:r>
            <a:r>
              <a:rPr lang="en-US" dirty="0">
                <a:latin typeface="Malgun Gothic"/>
                <a:cs typeface="Malgun Gothic"/>
              </a:rPr>
              <a:t>Overview</a:t>
            </a:r>
            <a:endParaRPr dirty="0">
              <a:latin typeface="Malgun Gothic"/>
              <a:cs typeface="Malgun Gothic"/>
            </a:endParaRPr>
          </a:p>
        </p:txBody>
      </p:sp>
      <p:sp>
        <p:nvSpPr>
          <p:cNvPr id="6" name="object 6"/>
          <p:cNvSpPr/>
          <p:nvPr/>
        </p:nvSpPr>
        <p:spPr>
          <a:xfrm>
            <a:off x="3680461" y="4270247"/>
            <a:ext cx="3006851" cy="229057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695700" y="2020823"/>
            <a:ext cx="2976880" cy="2260600"/>
          </a:xfrm>
          <a:custGeom>
            <a:avLst/>
            <a:gdLst/>
            <a:ahLst/>
            <a:cxnLst/>
            <a:rect l="l" t="t" r="r" b="b"/>
            <a:pathLst>
              <a:path w="2976879" h="2260600">
                <a:moveTo>
                  <a:pt x="2782189" y="0"/>
                </a:moveTo>
                <a:lnTo>
                  <a:pt x="194183" y="0"/>
                </a:lnTo>
                <a:lnTo>
                  <a:pt x="149676" y="5131"/>
                </a:lnTo>
                <a:lnTo>
                  <a:pt x="108810" y="19746"/>
                </a:lnTo>
                <a:lnTo>
                  <a:pt x="72755" y="42677"/>
                </a:lnTo>
                <a:lnTo>
                  <a:pt x="42677" y="72755"/>
                </a:lnTo>
                <a:lnTo>
                  <a:pt x="19746" y="108810"/>
                </a:lnTo>
                <a:lnTo>
                  <a:pt x="5131" y="149676"/>
                </a:lnTo>
                <a:lnTo>
                  <a:pt x="0" y="194183"/>
                </a:lnTo>
                <a:lnTo>
                  <a:pt x="0" y="2065908"/>
                </a:lnTo>
                <a:lnTo>
                  <a:pt x="5131" y="2110415"/>
                </a:lnTo>
                <a:lnTo>
                  <a:pt x="19746" y="2151281"/>
                </a:lnTo>
                <a:lnTo>
                  <a:pt x="42677" y="2187336"/>
                </a:lnTo>
                <a:lnTo>
                  <a:pt x="72755" y="2217414"/>
                </a:lnTo>
                <a:lnTo>
                  <a:pt x="108810" y="2240345"/>
                </a:lnTo>
                <a:lnTo>
                  <a:pt x="149676" y="2254960"/>
                </a:lnTo>
                <a:lnTo>
                  <a:pt x="194183" y="2260092"/>
                </a:lnTo>
                <a:lnTo>
                  <a:pt x="2782189" y="2260092"/>
                </a:lnTo>
                <a:lnTo>
                  <a:pt x="2826695" y="2254960"/>
                </a:lnTo>
                <a:lnTo>
                  <a:pt x="2867561" y="2240345"/>
                </a:lnTo>
                <a:lnTo>
                  <a:pt x="2903616" y="2217414"/>
                </a:lnTo>
                <a:lnTo>
                  <a:pt x="2933694" y="2187336"/>
                </a:lnTo>
                <a:lnTo>
                  <a:pt x="2956625" y="2151281"/>
                </a:lnTo>
                <a:lnTo>
                  <a:pt x="2971240" y="2110415"/>
                </a:lnTo>
                <a:lnTo>
                  <a:pt x="2976372" y="2065908"/>
                </a:lnTo>
                <a:lnTo>
                  <a:pt x="2976372" y="194183"/>
                </a:lnTo>
                <a:lnTo>
                  <a:pt x="2971240" y="149676"/>
                </a:lnTo>
                <a:lnTo>
                  <a:pt x="2956625" y="108810"/>
                </a:lnTo>
                <a:lnTo>
                  <a:pt x="2933694" y="72755"/>
                </a:lnTo>
                <a:lnTo>
                  <a:pt x="2903616" y="42677"/>
                </a:lnTo>
                <a:lnTo>
                  <a:pt x="2867561" y="19746"/>
                </a:lnTo>
                <a:lnTo>
                  <a:pt x="2826695" y="5131"/>
                </a:lnTo>
                <a:lnTo>
                  <a:pt x="2782189" y="0"/>
                </a:lnTo>
                <a:close/>
              </a:path>
            </a:pathLst>
          </a:custGeom>
          <a:solidFill>
            <a:srgbClr val="ECECEC"/>
          </a:solidFill>
        </p:spPr>
        <p:txBody>
          <a:bodyPr wrap="square" lIns="0" tIns="0" rIns="0" bIns="0" rtlCol="0"/>
          <a:lstStyle/>
          <a:p>
            <a:endParaRPr/>
          </a:p>
        </p:txBody>
      </p:sp>
      <p:sp>
        <p:nvSpPr>
          <p:cNvPr id="8" name="object 8"/>
          <p:cNvSpPr/>
          <p:nvPr/>
        </p:nvSpPr>
        <p:spPr>
          <a:xfrm>
            <a:off x="3695703" y="2020823"/>
            <a:ext cx="2976372" cy="2260092"/>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6753861" y="2651127"/>
            <a:ext cx="1805939" cy="369332"/>
          </a:xfrm>
          <a:prstGeom prst="rect">
            <a:avLst/>
          </a:prstGeom>
        </p:spPr>
        <p:txBody>
          <a:bodyPr vert="horz" wrap="square" lIns="0" tIns="0" rIns="0" bIns="0" rtlCol="0">
            <a:spAutoFit/>
          </a:bodyPr>
          <a:lstStyle/>
          <a:p>
            <a:pPr marL="12700">
              <a:tabLst>
                <a:tab pos="799385" algn="l"/>
              </a:tabLst>
            </a:pPr>
            <a:r>
              <a:rPr sz="2400" spc="-320" dirty="0">
                <a:solidFill>
                  <a:srgbClr val="252525"/>
                </a:solidFill>
                <a:latin typeface="Arial"/>
                <a:cs typeface="Arial"/>
              </a:rPr>
              <a:t>HTTP	</a:t>
            </a:r>
            <a:r>
              <a:rPr sz="2400" spc="-165" dirty="0">
                <a:solidFill>
                  <a:srgbClr val="252525"/>
                </a:solidFill>
                <a:latin typeface="Arial"/>
                <a:cs typeface="Arial"/>
              </a:rPr>
              <a:t>Request</a:t>
            </a:r>
            <a:endParaRPr sz="2400" dirty="0">
              <a:latin typeface="Arial"/>
              <a:cs typeface="Arial"/>
            </a:endParaRPr>
          </a:p>
        </p:txBody>
      </p:sp>
      <p:sp>
        <p:nvSpPr>
          <p:cNvPr id="10" name="object 10"/>
          <p:cNvSpPr/>
          <p:nvPr/>
        </p:nvSpPr>
        <p:spPr>
          <a:xfrm>
            <a:off x="6817743" y="4031746"/>
            <a:ext cx="1813940" cy="836423"/>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2460500" y="4959731"/>
            <a:ext cx="1172845" cy="369332"/>
          </a:xfrm>
          <a:prstGeom prst="rect">
            <a:avLst/>
          </a:prstGeom>
        </p:spPr>
        <p:txBody>
          <a:bodyPr vert="horz" wrap="square" lIns="0" tIns="0" rIns="0" bIns="0" rtlCol="0">
            <a:spAutoFit/>
          </a:bodyPr>
          <a:lstStyle/>
          <a:p>
            <a:pPr marL="12700"/>
            <a:r>
              <a:rPr sz="2400" spc="-355" dirty="0">
                <a:solidFill>
                  <a:srgbClr val="252525"/>
                </a:solidFill>
                <a:latin typeface="Arial"/>
                <a:cs typeface="Arial"/>
              </a:rPr>
              <a:t>GPIO</a:t>
            </a:r>
            <a:r>
              <a:rPr sz="2400" spc="-155" dirty="0">
                <a:solidFill>
                  <a:srgbClr val="252525"/>
                </a:solidFill>
                <a:latin typeface="Arial"/>
                <a:cs typeface="Arial"/>
              </a:rPr>
              <a:t> </a:t>
            </a:r>
            <a:r>
              <a:rPr sz="2400" spc="-409" dirty="0">
                <a:solidFill>
                  <a:srgbClr val="252525"/>
                </a:solidFill>
                <a:latin typeface="Arial"/>
                <a:cs typeface="Arial"/>
              </a:rPr>
              <a:t>OUT</a:t>
            </a:r>
            <a:endParaRPr sz="2400" dirty="0">
              <a:latin typeface="Arial"/>
              <a:cs typeface="Arial"/>
            </a:endParaRPr>
          </a:p>
        </p:txBody>
      </p:sp>
      <p:sp>
        <p:nvSpPr>
          <p:cNvPr id="12" name="object 12"/>
          <p:cNvSpPr/>
          <p:nvPr/>
        </p:nvSpPr>
        <p:spPr>
          <a:xfrm>
            <a:off x="3725417" y="1869185"/>
            <a:ext cx="2885440" cy="4089400"/>
          </a:xfrm>
          <a:custGeom>
            <a:avLst/>
            <a:gdLst/>
            <a:ahLst/>
            <a:cxnLst/>
            <a:rect l="l" t="t" r="r" b="b"/>
            <a:pathLst>
              <a:path w="2885440" h="4089400">
                <a:moveTo>
                  <a:pt x="0" y="480822"/>
                </a:moveTo>
                <a:lnTo>
                  <a:pt x="2482" y="431659"/>
                </a:lnTo>
                <a:lnTo>
                  <a:pt x="9768" y="383917"/>
                </a:lnTo>
                <a:lnTo>
                  <a:pt x="21616" y="337837"/>
                </a:lnTo>
                <a:lnTo>
                  <a:pt x="37784" y="293661"/>
                </a:lnTo>
                <a:lnTo>
                  <a:pt x="58031" y="251630"/>
                </a:lnTo>
                <a:lnTo>
                  <a:pt x="82115" y="211987"/>
                </a:lnTo>
                <a:lnTo>
                  <a:pt x="109794" y="174971"/>
                </a:lnTo>
                <a:lnTo>
                  <a:pt x="140827" y="140827"/>
                </a:lnTo>
                <a:lnTo>
                  <a:pt x="174971" y="109794"/>
                </a:lnTo>
                <a:lnTo>
                  <a:pt x="211987" y="82115"/>
                </a:lnTo>
                <a:lnTo>
                  <a:pt x="251630" y="58031"/>
                </a:lnTo>
                <a:lnTo>
                  <a:pt x="293661" y="37784"/>
                </a:lnTo>
                <a:lnTo>
                  <a:pt x="337837" y="21616"/>
                </a:lnTo>
                <a:lnTo>
                  <a:pt x="383917" y="9768"/>
                </a:lnTo>
                <a:lnTo>
                  <a:pt x="431659" y="2482"/>
                </a:lnTo>
                <a:lnTo>
                  <a:pt x="480822" y="0"/>
                </a:lnTo>
                <a:lnTo>
                  <a:pt x="2404110" y="0"/>
                </a:lnTo>
                <a:lnTo>
                  <a:pt x="2453272" y="2482"/>
                </a:lnTo>
                <a:lnTo>
                  <a:pt x="2501014" y="9768"/>
                </a:lnTo>
                <a:lnTo>
                  <a:pt x="2547094" y="21616"/>
                </a:lnTo>
                <a:lnTo>
                  <a:pt x="2591270" y="37784"/>
                </a:lnTo>
                <a:lnTo>
                  <a:pt x="2633301" y="58031"/>
                </a:lnTo>
                <a:lnTo>
                  <a:pt x="2672944" y="82115"/>
                </a:lnTo>
                <a:lnTo>
                  <a:pt x="2709960" y="109794"/>
                </a:lnTo>
                <a:lnTo>
                  <a:pt x="2744104" y="140827"/>
                </a:lnTo>
                <a:lnTo>
                  <a:pt x="2775137" y="174971"/>
                </a:lnTo>
                <a:lnTo>
                  <a:pt x="2802816" y="211987"/>
                </a:lnTo>
                <a:lnTo>
                  <a:pt x="2826900" y="251630"/>
                </a:lnTo>
                <a:lnTo>
                  <a:pt x="2847147" y="293661"/>
                </a:lnTo>
                <a:lnTo>
                  <a:pt x="2863315" y="337837"/>
                </a:lnTo>
                <a:lnTo>
                  <a:pt x="2875163" y="383917"/>
                </a:lnTo>
                <a:lnTo>
                  <a:pt x="2882449" y="431659"/>
                </a:lnTo>
                <a:lnTo>
                  <a:pt x="2884932" y="480822"/>
                </a:lnTo>
                <a:lnTo>
                  <a:pt x="2884932" y="3608070"/>
                </a:lnTo>
                <a:lnTo>
                  <a:pt x="2882449" y="3657230"/>
                </a:lnTo>
                <a:lnTo>
                  <a:pt x="2875163" y="3704970"/>
                </a:lnTo>
                <a:lnTo>
                  <a:pt x="2863315" y="3751049"/>
                </a:lnTo>
                <a:lnTo>
                  <a:pt x="2847147" y="3795224"/>
                </a:lnTo>
                <a:lnTo>
                  <a:pt x="2826900" y="3837255"/>
                </a:lnTo>
                <a:lnTo>
                  <a:pt x="2802816" y="3876899"/>
                </a:lnTo>
                <a:lnTo>
                  <a:pt x="2775137" y="3913914"/>
                </a:lnTo>
                <a:lnTo>
                  <a:pt x="2744104" y="3948060"/>
                </a:lnTo>
                <a:lnTo>
                  <a:pt x="2709960" y="3979093"/>
                </a:lnTo>
                <a:lnTo>
                  <a:pt x="2672944" y="4006773"/>
                </a:lnTo>
                <a:lnTo>
                  <a:pt x="2633301" y="4030858"/>
                </a:lnTo>
                <a:lnTo>
                  <a:pt x="2591270" y="4051105"/>
                </a:lnTo>
                <a:lnTo>
                  <a:pt x="2547094" y="4067274"/>
                </a:lnTo>
                <a:lnTo>
                  <a:pt x="2501014" y="4079123"/>
                </a:lnTo>
                <a:lnTo>
                  <a:pt x="2453272" y="4086409"/>
                </a:lnTo>
                <a:lnTo>
                  <a:pt x="2404110" y="4088891"/>
                </a:lnTo>
                <a:lnTo>
                  <a:pt x="480822" y="4088891"/>
                </a:lnTo>
                <a:lnTo>
                  <a:pt x="431659" y="4086409"/>
                </a:lnTo>
                <a:lnTo>
                  <a:pt x="383917" y="4079123"/>
                </a:lnTo>
                <a:lnTo>
                  <a:pt x="337837" y="4067274"/>
                </a:lnTo>
                <a:lnTo>
                  <a:pt x="293661" y="4051105"/>
                </a:lnTo>
                <a:lnTo>
                  <a:pt x="251630" y="4030858"/>
                </a:lnTo>
                <a:lnTo>
                  <a:pt x="211987" y="4006773"/>
                </a:lnTo>
                <a:lnTo>
                  <a:pt x="174971" y="3979093"/>
                </a:lnTo>
                <a:lnTo>
                  <a:pt x="140827" y="3948060"/>
                </a:lnTo>
                <a:lnTo>
                  <a:pt x="109794" y="3913914"/>
                </a:lnTo>
                <a:lnTo>
                  <a:pt x="82115" y="3876899"/>
                </a:lnTo>
                <a:lnTo>
                  <a:pt x="58031" y="3837255"/>
                </a:lnTo>
                <a:lnTo>
                  <a:pt x="37784" y="3795224"/>
                </a:lnTo>
                <a:lnTo>
                  <a:pt x="21616" y="3751049"/>
                </a:lnTo>
                <a:lnTo>
                  <a:pt x="9768" y="3704970"/>
                </a:lnTo>
                <a:lnTo>
                  <a:pt x="2482" y="3657230"/>
                </a:lnTo>
                <a:lnTo>
                  <a:pt x="0" y="3608070"/>
                </a:lnTo>
                <a:lnTo>
                  <a:pt x="0" y="480822"/>
                </a:lnTo>
                <a:close/>
              </a:path>
            </a:pathLst>
          </a:custGeom>
          <a:ln w="25908">
            <a:solidFill>
              <a:srgbClr val="30859C"/>
            </a:solidFill>
            <a:prstDash val="lgDash"/>
          </a:ln>
        </p:spPr>
        <p:txBody>
          <a:bodyPr wrap="square" lIns="0" tIns="0" rIns="0" bIns="0" rtlCol="0"/>
          <a:lstStyle/>
          <a:p>
            <a:endParaRPr/>
          </a:p>
        </p:txBody>
      </p:sp>
      <p:sp>
        <p:nvSpPr>
          <p:cNvPr id="13" name="object 13"/>
          <p:cNvSpPr/>
          <p:nvPr/>
        </p:nvSpPr>
        <p:spPr>
          <a:xfrm>
            <a:off x="8754622" y="1869187"/>
            <a:ext cx="2886711" cy="2811780"/>
          </a:xfrm>
          <a:custGeom>
            <a:avLst/>
            <a:gdLst/>
            <a:ahLst/>
            <a:cxnLst/>
            <a:rect l="l" t="t" r="r" b="b"/>
            <a:pathLst>
              <a:path w="2886709" h="2811779">
                <a:moveTo>
                  <a:pt x="0" y="468629"/>
                </a:moveTo>
                <a:lnTo>
                  <a:pt x="2419" y="420713"/>
                </a:lnTo>
                <a:lnTo>
                  <a:pt x="9520" y="374182"/>
                </a:lnTo>
                <a:lnTo>
                  <a:pt x="21067" y="329270"/>
                </a:lnTo>
                <a:lnTo>
                  <a:pt x="36826" y="286214"/>
                </a:lnTo>
                <a:lnTo>
                  <a:pt x="56559" y="245249"/>
                </a:lnTo>
                <a:lnTo>
                  <a:pt x="80032" y="206610"/>
                </a:lnTo>
                <a:lnTo>
                  <a:pt x="107009" y="170534"/>
                </a:lnTo>
                <a:lnTo>
                  <a:pt x="137255" y="137255"/>
                </a:lnTo>
                <a:lnTo>
                  <a:pt x="170534" y="107009"/>
                </a:lnTo>
                <a:lnTo>
                  <a:pt x="206610" y="80032"/>
                </a:lnTo>
                <a:lnTo>
                  <a:pt x="245249" y="56559"/>
                </a:lnTo>
                <a:lnTo>
                  <a:pt x="286214" y="36826"/>
                </a:lnTo>
                <a:lnTo>
                  <a:pt x="329270" y="21067"/>
                </a:lnTo>
                <a:lnTo>
                  <a:pt x="374182" y="9520"/>
                </a:lnTo>
                <a:lnTo>
                  <a:pt x="420713" y="2419"/>
                </a:lnTo>
                <a:lnTo>
                  <a:pt x="468629" y="0"/>
                </a:lnTo>
                <a:lnTo>
                  <a:pt x="2417826" y="0"/>
                </a:lnTo>
                <a:lnTo>
                  <a:pt x="2465742" y="2419"/>
                </a:lnTo>
                <a:lnTo>
                  <a:pt x="2512273" y="9520"/>
                </a:lnTo>
                <a:lnTo>
                  <a:pt x="2557185" y="21067"/>
                </a:lnTo>
                <a:lnTo>
                  <a:pt x="2600241" y="36826"/>
                </a:lnTo>
                <a:lnTo>
                  <a:pt x="2641206" y="56559"/>
                </a:lnTo>
                <a:lnTo>
                  <a:pt x="2679845" y="80032"/>
                </a:lnTo>
                <a:lnTo>
                  <a:pt x="2715921" y="107009"/>
                </a:lnTo>
                <a:lnTo>
                  <a:pt x="2749200" y="137255"/>
                </a:lnTo>
                <a:lnTo>
                  <a:pt x="2779446" y="170534"/>
                </a:lnTo>
                <a:lnTo>
                  <a:pt x="2806423" y="206610"/>
                </a:lnTo>
                <a:lnTo>
                  <a:pt x="2829896" y="245249"/>
                </a:lnTo>
                <a:lnTo>
                  <a:pt x="2849629" y="286214"/>
                </a:lnTo>
                <a:lnTo>
                  <a:pt x="2865388" y="329270"/>
                </a:lnTo>
                <a:lnTo>
                  <a:pt x="2876935" y="374182"/>
                </a:lnTo>
                <a:lnTo>
                  <a:pt x="2884036" y="420713"/>
                </a:lnTo>
                <a:lnTo>
                  <a:pt x="2886455" y="468629"/>
                </a:lnTo>
                <a:lnTo>
                  <a:pt x="2886455" y="2343150"/>
                </a:lnTo>
                <a:lnTo>
                  <a:pt x="2884036" y="2391066"/>
                </a:lnTo>
                <a:lnTo>
                  <a:pt x="2876935" y="2437597"/>
                </a:lnTo>
                <a:lnTo>
                  <a:pt x="2865388" y="2482509"/>
                </a:lnTo>
                <a:lnTo>
                  <a:pt x="2849629" y="2525565"/>
                </a:lnTo>
                <a:lnTo>
                  <a:pt x="2829896" y="2566530"/>
                </a:lnTo>
                <a:lnTo>
                  <a:pt x="2806423" y="2605169"/>
                </a:lnTo>
                <a:lnTo>
                  <a:pt x="2779446" y="2641245"/>
                </a:lnTo>
                <a:lnTo>
                  <a:pt x="2749200" y="2674524"/>
                </a:lnTo>
                <a:lnTo>
                  <a:pt x="2715921" y="2704770"/>
                </a:lnTo>
                <a:lnTo>
                  <a:pt x="2679845" y="2731747"/>
                </a:lnTo>
                <a:lnTo>
                  <a:pt x="2641206" y="2755220"/>
                </a:lnTo>
                <a:lnTo>
                  <a:pt x="2600241" y="2774953"/>
                </a:lnTo>
                <a:lnTo>
                  <a:pt x="2557185" y="2790712"/>
                </a:lnTo>
                <a:lnTo>
                  <a:pt x="2512273" y="2802259"/>
                </a:lnTo>
                <a:lnTo>
                  <a:pt x="2465742" y="2809360"/>
                </a:lnTo>
                <a:lnTo>
                  <a:pt x="2417826" y="2811780"/>
                </a:lnTo>
                <a:lnTo>
                  <a:pt x="468629" y="2811780"/>
                </a:lnTo>
                <a:lnTo>
                  <a:pt x="420713" y="2809360"/>
                </a:lnTo>
                <a:lnTo>
                  <a:pt x="374182" y="2802259"/>
                </a:lnTo>
                <a:lnTo>
                  <a:pt x="329270" y="2790712"/>
                </a:lnTo>
                <a:lnTo>
                  <a:pt x="286214" y="2774953"/>
                </a:lnTo>
                <a:lnTo>
                  <a:pt x="245249" y="2755220"/>
                </a:lnTo>
                <a:lnTo>
                  <a:pt x="206610" y="2731747"/>
                </a:lnTo>
                <a:lnTo>
                  <a:pt x="170534" y="2704770"/>
                </a:lnTo>
                <a:lnTo>
                  <a:pt x="137255" y="2674524"/>
                </a:lnTo>
                <a:lnTo>
                  <a:pt x="107009" y="2641245"/>
                </a:lnTo>
                <a:lnTo>
                  <a:pt x="80032" y="2605169"/>
                </a:lnTo>
                <a:lnTo>
                  <a:pt x="56559" y="2566530"/>
                </a:lnTo>
                <a:lnTo>
                  <a:pt x="36826" y="2525565"/>
                </a:lnTo>
                <a:lnTo>
                  <a:pt x="21067" y="2482509"/>
                </a:lnTo>
                <a:lnTo>
                  <a:pt x="9520" y="2437597"/>
                </a:lnTo>
                <a:lnTo>
                  <a:pt x="2419" y="2391066"/>
                </a:lnTo>
                <a:lnTo>
                  <a:pt x="0" y="2343150"/>
                </a:lnTo>
                <a:lnTo>
                  <a:pt x="0" y="468629"/>
                </a:lnTo>
                <a:close/>
              </a:path>
            </a:pathLst>
          </a:custGeom>
          <a:ln w="25908">
            <a:solidFill>
              <a:srgbClr val="30859C"/>
            </a:solidFill>
            <a:prstDash val="lgDash"/>
          </a:ln>
        </p:spPr>
        <p:txBody>
          <a:bodyPr wrap="square" lIns="0" tIns="0" rIns="0" bIns="0" rtlCol="0"/>
          <a:lstStyle/>
          <a:p>
            <a:endParaRPr/>
          </a:p>
        </p:txBody>
      </p:sp>
      <p:sp>
        <p:nvSpPr>
          <p:cNvPr id="14" name="object 14"/>
          <p:cNvSpPr/>
          <p:nvPr/>
        </p:nvSpPr>
        <p:spPr>
          <a:xfrm>
            <a:off x="8711183" y="1405127"/>
            <a:ext cx="1295400" cy="867156"/>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8949314" y="1679709"/>
            <a:ext cx="781431" cy="264835"/>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3742950" y="1432566"/>
            <a:ext cx="1213103" cy="853439"/>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3987009" y="1658869"/>
            <a:ext cx="706755" cy="296545"/>
          </a:xfrm>
          <a:custGeom>
            <a:avLst/>
            <a:gdLst/>
            <a:ahLst/>
            <a:cxnLst/>
            <a:rect l="l" t="t" r="r" b="b"/>
            <a:pathLst>
              <a:path w="706754" h="296544">
                <a:moveTo>
                  <a:pt x="88423" y="98180"/>
                </a:moveTo>
                <a:lnTo>
                  <a:pt x="46243" y="105769"/>
                </a:lnTo>
                <a:lnTo>
                  <a:pt x="14359" y="134629"/>
                </a:lnTo>
                <a:lnTo>
                  <a:pt x="666" y="176539"/>
                </a:lnTo>
                <a:lnTo>
                  <a:pt x="0" y="194923"/>
                </a:lnTo>
                <a:lnTo>
                  <a:pt x="595" y="204043"/>
                </a:lnTo>
                <a:lnTo>
                  <a:pt x="11715" y="246389"/>
                </a:lnTo>
                <a:lnTo>
                  <a:pt x="35982" y="280152"/>
                </a:lnTo>
                <a:lnTo>
                  <a:pt x="74167" y="296269"/>
                </a:lnTo>
                <a:lnTo>
                  <a:pt x="83577" y="296296"/>
                </a:lnTo>
                <a:lnTo>
                  <a:pt x="93630" y="295157"/>
                </a:lnTo>
                <a:lnTo>
                  <a:pt x="130079" y="275091"/>
                </a:lnTo>
                <a:lnTo>
                  <a:pt x="138715" y="261883"/>
                </a:lnTo>
                <a:lnTo>
                  <a:pt x="78009" y="261883"/>
                </a:lnTo>
                <a:lnTo>
                  <a:pt x="72802" y="260994"/>
                </a:lnTo>
                <a:lnTo>
                  <a:pt x="67849" y="258073"/>
                </a:lnTo>
                <a:lnTo>
                  <a:pt x="63023" y="255279"/>
                </a:lnTo>
                <a:lnTo>
                  <a:pt x="58578" y="251215"/>
                </a:lnTo>
                <a:lnTo>
                  <a:pt x="40290" y="214131"/>
                </a:lnTo>
                <a:lnTo>
                  <a:pt x="37496" y="193557"/>
                </a:lnTo>
                <a:lnTo>
                  <a:pt x="38004" y="179079"/>
                </a:lnTo>
                <a:lnTo>
                  <a:pt x="53879" y="143392"/>
                </a:lnTo>
                <a:lnTo>
                  <a:pt x="65309" y="137677"/>
                </a:lnTo>
                <a:lnTo>
                  <a:pt x="70643" y="135772"/>
                </a:lnTo>
                <a:lnTo>
                  <a:pt x="75761" y="134627"/>
                </a:lnTo>
                <a:lnTo>
                  <a:pt x="80549" y="134375"/>
                </a:lnTo>
                <a:lnTo>
                  <a:pt x="106244" y="134375"/>
                </a:lnTo>
                <a:lnTo>
                  <a:pt x="113442" y="128914"/>
                </a:lnTo>
                <a:lnTo>
                  <a:pt x="115728" y="124342"/>
                </a:lnTo>
                <a:lnTo>
                  <a:pt x="116363" y="117865"/>
                </a:lnTo>
                <a:lnTo>
                  <a:pt x="116998" y="114436"/>
                </a:lnTo>
                <a:lnTo>
                  <a:pt x="115982" y="110880"/>
                </a:lnTo>
                <a:lnTo>
                  <a:pt x="113061" y="107324"/>
                </a:lnTo>
                <a:lnTo>
                  <a:pt x="110267" y="103768"/>
                </a:lnTo>
                <a:lnTo>
                  <a:pt x="105822" y="101228"/>
                </a:lnTo>
                <a:lnTo>
                  <a:pt x="94011" y="98688"/>
                </a:lnTo>
                <a:lnTo>
                  <a:pt x="88423" y="98180"/>
                </a:lnTo>
                <a:close/>
              </a:path>
              <a:path w="706754" h="296544">
                <a:moveTo>
                  <a:pt x="163226" y="68335"/>
                </a:moveTo>
                <a:lnTo>
                  <a:pt x="152558" y="70113"/>
                </a:lnTo>
                <a:lnTo>
                  <a:pt x="148494" y="72018"/>
                </a:lnTo>
                <a:lnTo>
                  <a:pt x="141636" y="77860"/>
                </a:lnTo>
                <a:lnTo>
                  <a:pt x="140239" y="81670"/>
                </a:lnTo>
                <a:lnTo>
                  <a:pt x="141128" y="86369"/>
                </a:lnTo>
                <a:lnTo>
                  <a:pt x="172370" y="269122"/>
                </a:lnTo>
                <a:lnTo>
                  <a:pt x="174654" y="276026"/>
                </a:lnTo>
                <a:lnTo>
                  <a:pt x="178831" y="280537"/>
                </a:lnTo>
                <a:lnTo>
                  <a:pt x="184890" y="282642"/>
                </a:lnTo>
                <a:lnTo>
                  <a:pt x="192817" y="282330"/>
                </a:lnTo>
                <a:lnTo>
                  <a:pt x="198659" y="281314"/>
                </a:lnTo>
                <a:lnTo>
                  <a:pt x="203104" y="279409"/>
                </a:lnTo>
                <a:lnTo>
                  <a:pt x="206279" y="276361"/>
                </a:lnTo>
                <a:lnTo>
                  <a:pt x="209581" y="273313"/>
                </a:lnTo>
                <a:lnTo>
                  <a:pt x="210539" y="269122"/>
                </a:lnTo>
                <a:lnTo>
                  <a:pt x="210495" y="268196"/>
                </a:lnTo>
                <a:lnTo>
                  <a:pt x="209708" y="263026"/>
                </a:lnTo>
                <a:lnTo>
                  <a:pt x="178466" y="80908"/>
                </a:lnTo>
                <a:lnTo>
                  <a:pt x="167925" y="68970"/>
                </a:lnTo>
                <a:lnTo>
                  <a:pt x="163226" y="68335"/>
                </a:lnTo>
                <a:close/>
              </a:path>
              <a:path w="706754" h="296544">
                <a:moveTo>
                  <a:pt x="125380" y="233562"/>
                </a:moveTo>
                <a:lnTo>
                  <a:pt x="120427" y="233943"/>
                </a:lnTo>
                <a:lnTo>
                  <a:pt x="115474" y="234197"/>
                </a:lnTo>
                <a:lnTo>
                  <a:pt x="111410" y="237245"/>
                </a:lnTo>
                <a:lnTo>
                  <a:pt x="108108" y="243087"/>
                </a:lnTo>
                <a:lnTo>
                  <a:pt x="105695" y="247278"/>
                </a:lnTo>
                <a:lnTo>
                  <a:pt x="102647" y="250961"/>
                </a:lnTo>
                <a:lnTo>
                  <a:pt x="98710" y="254263"/>
                </a:lnTo>
                <a:lnTo>
                  <a:pt x="94900" y="257692"/>
                </a:lnTo>
                <a:lnTo>
                  <a:pt x="89820" y="259851"/>
                </a:lnTo>
                <a:lnTo>
                  <a:pt x="83470" y="260867"/>
                </a:lnTo>
                <a:lnTo>
                  <a:pt x="78009" y="261883"/>
                </a:lnTo>
                <a:lnTo>
                  <a:pt x="138715" y="261883"/>
                </a:lnTo>
                <a:lnTo>
                  <a:pt x="139432" y="259851"/>
                </a:lnTo>
                <a:lnTo>
                  <a:pt x="140747" y="255787"/>
                </a:lnTo>
                <a:lnTo>
                  <a:pt x="140846" y="254150"/>
                </a:lnTo>
                <a:lnTo>
                  <a:pt x="140862" y="250961"/>
                </a:lnTo>
                <a:lnTo>
                  <a:pt x="140049" y="247278"/>
                </a:lnTo>
                <a:lnTo>
                  <a:pt x="139096" y="243468"/>
                </a:lnTo>
                <a:lnTo>
                  <a:pt x="136302" y="239531"/>
                </a:lnTo>
                <a:lnTo>
                  <a:pt x="131476" y="235975"/>
                </a:lnTo>
                <a:lnTo>
                  <a:pt x="129063" y="234324"/>
                </a:lnTo>
                <a:lnTo>
                  <a:pt x="125380" y="233562"/>
                </a:lnTo>
                <a:close/>
              </a:path>
              <a:path w="706754" h="296544">
                <a:moveTo>
                  <a:pt x="106244" y="134375"/>
                </a:moveTo>
                <a:lnTo>
                  <a:pt x="90074" y="134375"/>
                </a:lnTo>
                <a:lnTo>
                  <a:pt x="94773" y="135010"/>
                </a:lnTo>
                <a:lnTo>
                  <a:pt x="101123" y="135518"/>
                </a:lnTo>
                <a:lnTo>
                  <a:pt x="106076" y="134502"/>
                </a:lnTo>
                <a:lnTo>
                  <a:pt x="106244" y="134375"/>
                </a:lnTo>
                <a:close/>
              </a:path>
              <a:path w="706754" h="296544">
                <a:moveTo>
                  <a:pt x="251745" y="125358"/>
                </a:moveTo>
                <a:lnTo>
                  <a:pt x="245903" y="126374"/>
                </a:lnTo>
                <a:lnTo>
                  <a:pt x="241204" y="127136"/>
                </a:lnTo>
                <a:lnTo>
                  <a:pt x="237140" y="129041"/>
                </a:lnTo>
                <a:lnTo>
                  <a:pt x="233711" y="131962"/>
                </a:lnTo>
                <a:lnTo>
                  <a:pt x="230155" y="134883"/>
                </a:lnTo>
                <a:lnTo>
                  <a:pt x="228885" y="138693"/>
                </a:lnTo>
                <a:lnTo>
                  <a:pt x="248951" y="256041"/>
                </a:lnTo>
                <a:lnTo>
                  <a:pt x="261596" y="269561"/>
                </a:lnTo>
                <a:lnTo>
                  <a:pt x="269525" y="269249"/>
                </a:lnTo>
                <a:lnTo>
                  <a:pt x="275240" y="268233"/>
                </a:lnTo>
                <a:lnTo>
                  <a:pt x="279685" y="266201"/>
                </a:lnTo>
                <a:lnTo>
                  <a:pt x="282860" y="263153"/>
                </a:lnTo>
                <a:lnTo>
                  <a:pt x="286162" y="260105"/>
                </a:lnTo>
                <a:lnTo>
                  <a:pt x="287305" y="255787"/>
                </a:lnTo>
                <a:lnTo>
                  <a:pt x="286289" y="249945"/>
                </a:lnTo>
                <a:lnTo>
                  <a:pt x="267112" y="137931"/>
                </a:lnTo>
                <a:lnTo>
                  <a:pt x="266350" y="133613"/>
                </a:lnTo>
                <a:lnTo>
                  <a:pt x="264064" y="130438"/>
                </a:lnTo>
                <a:lnTo>
                  <a:pt x="260381" y="128152"/>
                </a:lnTo>
                <a:lnTo>
                  <a:pt x="256571" y="125993"/>
                </a:lnTo>
                <a:lnTo>
                  <a:pt x="251745" y="125358"/>
                </a:lnTo>
                <a:close/>
              </a:path>
              <a:path w="706754" h="296544">
                <a:moveTo>
                  <a:pt x="242093" y="68081"/>
                </a:moveTo>
                <a:lnTo>
                  <a:pt x="214026" y="90941"/>
                </a:lnTo>
                <a:lnTo>
                  <a:pt x="216185" y="103387"/>
                </a:lnTo>
                <a:lnTo>
                  <a:pt x="219360" y="108467"/>
                </a:lnTo>
                <a:lnTo>
                  <a:pt x="224821" y="112150"/>
                </a:lnTo>
                <a:lnTo>
                  <a:pt x="230155" y="115960"/>
                </a:lnTo>
                <a:lnTo>
                  <a:pt x="263302" y="94751"/>
                </a:lnTo>
                <a:lnTo>
                  <a:pt x="261270" y="82432"/>
                </a:lnTo>
                <a:lnTo>
                  <a:pt x="258222" y="77352"/>
                </a:lnTo>
                <a:lnTo>
                  <a:pt x="253269" y="73415"/>
                </a:lnTo>
                <a:lnTo>
                  <a:pt x="248189" y="69478"/>
                </a:lnTo>
                <a:lnTo>
                  <a:pt x="242093" y="68081"/>
                </a:lnTo>
                <a:close/>
              </a:path>
              <a:path w="706754" h="296544">
                <a:moveTo>
                  <a:pt x="366875" y="91398"/>
                </a:moveTo>
                <a:lnTo>
                  <a:pt x="328961" y="105673"/>
                </a:lnTo>
                <a:lnTo>
                  <a:pt x="306054" y="144091"/>
                </a:lnTo>
                <a:lnTo>
                  <a:pt x="303801" y="167699"/>
                </a:lnTo>
                <a:lnTo>
                  <a:pt x="304149" y="175666"/>
                </a:lnTo>
                <a:lnTo>
                  <a:pt x="316166" y="218164"/>
                </a:lnTo>
                <a:lnTo>
                  <a:pt x="354488" y="245485"/>
                </a:lnTo>
                <a:lnTo>
                  <a:pt x="367732" y="246447"/>
                </a:lnTo>
                <a:lnTo>
                  <a:pt x="382428" y="244992"/>
                </a:lnTo>
                <a:lnTo>
                  <a:pt x="418464" y="225641"/>
                </a:lnTo>
                <a:lnTo>
                  <a:pt x="427060" y="213623"/>
                </a:lnTo>
                <a:lnTo>
                  <a:pt x="365156" y="213623"/>
                </a:lnTo>
                <a:lnTo>
                  <a:pt x="358298" y="212607"/>
                </a:lnTo>
                <a:lnTo>
                  <a:pt x="353980" y="209178"/>
                </a:lnTo>
                <a:lnTo>
                  <a:pt x="349789" y="205622"/>
                </a:lnTo>
                <a:lnTo>
                  <a:pt x="346741" y="200542"/>
                </a:lnTo>
                <a:lnTo>
                  <a:pt x="344963" y="194192"/>
                </a:lnTo>
                <a:lnTo>
                  <a:pt x="427259" y="180095"/>
                </a:lnTo>
                <a:lnTo>
                  <a:pt x="431323" y="174634"/>
                </a:lnTo>
                <a:lnTo>
                  <a:pt x="429799" y="165617"/>
                </a:lnTo>
                <a:lnTo>
                  <a:pt x="428770" y="160283"/>
                </a:lnTo>
                <a:lnTo>
                  <a:pt x="340010" y="160283"/>
                </a:lnTo>
                <a:lnTo>
                  <a:pt x="340010" y="152917"/>
                </a:lnTo>
                <a:lnTo>
                  <a:pt x="369601" y="126247"/>
                </a:lnTo>
                <a:lnTo>
                  <a:pt x="418340" y="126247"/>
                </a:lnTo>
                <a:lnTo>
                  <a:pt x="417681" y="124739"/>
                </a:lnTo>
                <a:lnTo>
                  <a:pt x="385984" y="93862"/>
                </a:lnTo>
                <a:lnTo>
                  <a:pt x="373570" y="91418"/>
                </a:lnTo>
                <a:lnTo>
                  <a:pt x="366875" y="91398"/>
                </a:lnTo>
                <a:close/>
              </a:path>
              <a:path w="706754" h="296544">
                <a:moveTo>
                  <a:pt x="413670" y="188223"/>
                </a:moveTo>
                <a:lnTo>
                  <a:pt x="404399" y="190509"/>
                </a:lnTo>
                <a:lnTo>
                  <a:pt x="401097" y="192922"/>
                </a:lnTo>
                <a:lnTo>
                  <a:pt x="398938" y="196732"/>
                </a:lnTo>
                <a:lnTo>
                  <a:pt x="396906" y="200669"/>
                </a:lnTo>
                <a:lnTo>
                  <a:pt x="393731" y="203844"/>
                </a:lnTo>
                <a:lnTo>
                  <a:pt x="389540" y="206511"/>
                </a:lnTo>
                <a:lnTo>
                  <a:pt x="385476" y="209178"/>
                </a:lnTo>
                <a:lnTo>
                  <a:pt x="380396" y="210956"/>
                </a:lnTo>
                <a:lnTo>
                  <a:pt x="365156" y="213623"/>
                </a:lnTo>
                <a:lnTo>
                  <a:pt x="427060" y="213623"/>
                </a:lnTo>
                <a:lnTo>
                  <a:pt x="428783" y="210448"/>
                </a:lnTo>
                <a:lnTo>
                  <a:pt x="429738" y="206511"/>
                </a:lnTo>
                <a:lnTo>
                  <a:pt x="429717" y="205622"/>
                </a:lnTo>
                <a:lnTo>
                  <a:pt x="429291" y="202320"/>
                </a:lnTo>
                <a:lnTo>
                  <a:pt x="428656" y="198256"/>
                </a:lnTo>
                <a:lnTo>
                  <a:pt x="426497" y="195081"/>
                </a:lnTo>
                <a:lnTo>
                  <a:pt x="422687" y="192541"/>
                </a:lnTo>
                <a:lnTo>
                  <a:pt x="418242" y="189239"/>
                </a:lnTo>
                <a:lnTo>
                  <a:pt x="413670" y="188223"/>
                </a:lnTo>
                <a:close/>
              </a:path>
              <a:path w="706754" h="296544">
                <a:moveTo>
                  <a:pt x="418340" y="126247"/>
                </a:moveTo>
                <a:lnTo>
                  <a:pt x="369601" y="126247"/>
                </a:lnTo>
                <a:lnTo>
                  <a:pt x="373157" y="126501"/>
                </a:lnTo>
                <a:lnTo>
                  <a:pt x="376205" y="127898"/>
                </a:lnTo>
                <a:lnTo>
                  <a:pt x="379126" y="129168"/>
                </a:lnTo>
                <a:lnTo>
                  <a:pt x="381793" y="131073"/>
                </a:lnTo>
                <a:lnTo>
                  <a:pt x="383952" y="133740"/>
                </a:lnTo>
                <a:lnTo>
                  <a:pt x="386111" y="136280"/>
                </a:lnTo>
                <a:lnTo>
                  <a:pt x="387909" y="139507"/>
                </a:lnTo>
                <a:lnTo>
                  <a:pt x="390683" y="146821"/>
                </a:lnTo>
                <a:lnTo>
                  <a:pt x="391572" y="149615"/>
                </a:lnTo>
                <a:lnTo>
                  <a:pt x="392080" y="151393"/>
                </a:lnTo>
                <a:lnTo>
                  <a:pt x="340010" y="160283"/>
                </a:lnTo>
                <a:lnTo>
                  <a:pt x="428770" y="160283"/>
                </a:lnTo>
                <a:lnTo>
                  <a:pt x="428015" y="156374"/>
                </a:lnTo>
                <a:lnTo>
                  <a:pt x="425910" y="147679"/>
                </a:lnTo>
                <a:lnTo>
                  <a:pt x="423495" y="139507"/>
                </a:lnTo>
                <a:lnTo>
                  <a:pt x="420782" y="131835"/>
                </a:lnTo>
                <a:lnTo>
                  <a:pt x="418340" y="126247"/>
                </a:lnTo>
                <a:close/>
              </a:path>
              <a:path w="706754" h="296544">
                <a:moveTo>
                  <a:pt x="465232" y="74177"/>
                </a:moveTo>
                <a:lnTo>
                  <a:pt x="459263" y="75193"/>
                </a:lnTo>
                <a:lnTo>
                  <a:pt x="451689" y="77505"/>
                </a:lnTo>
                <a:lnTo>
                  <a:pt x="446674" y="81401"/>
                </a:lnTo>
                <a:lnTo>
                  <a:pt x="444208" y="86891"/>
                </a:lnTo>
                <a:lnTo>
                  <a:pt x="444277" y="93989"/>
                </a:lnTo>
                <a:lnTo>
                  <a:pt x="465105" y="216290"/>
                </a:lnTo>
                <a:lnTo>
                  <a:pt x="466121" y="221751"/>
                </a:lnTo>
                <a:lnTo>
                  <a:pt x="468153" y="225815"/>
                </a:lnTo>
                <a:lnTo>
                  <a:pt x="471201" y="228101"/>
                </a:lnTo>
                <a:lnTo>
                  <a:pt x="474249" y="230514"/>
                </a:lnTo>
                <a:lnTo>
                  <a:pt x="478821" y="231403"/>
                </a:lnTo>
                <a:lnTo>
                  <a:pt x="484790" y="230514"/>
                </a:lnTo>
                <a:lnTo>
                  <a:pt x="492720" y="228256"/>
                </a:lnTo>
                <a:lnTo>
                  <a:pt x="498030" y="223974"/>
                </a:lnTo>
                <a:lnTo>
                  <a:pt x="500721" y="217691"/>
                </a:lnTo>
                <a:lnTo>
                  <a:pt x="500792" y="209432"/>
                </a:lnTo>
                <a:lnTo>
                  <a:pt x="486187" y="123707"/>
                </a:lnTo>
                <a:lnTo>
                  <a:pt x="490251" y="117611"/>
                </a:lnTo>
                <a:lnTo>
                  <a:pt x="494569" y="113039"/>
                </a:lnTo>
                <a:lnTo>
                  <a:pt x="498887" y="110372"/>
                </a:lnTo>
                <a:lnTo>
                  <a:pt x="503332" y="107578"/>
                </a:lnTo>
                <a:lnTo>
                  <a:pt x="507904" y="105800"/>
                </a:lnTo>
                <a:lnTo>
                  <a:pt x="516667" y="104403"/>
                </a:lnTo>
                <a:lnTo>
                  <a:pt x="568002" y="104403"/>
                </a:lnTo>
                <a:lnTo>
                  <a:pt x="566578" y="101101"/>
                </a:lnTo>
                <a:lnTo>
                  <a:pt x="563149" y="93735"/>
                </a:lnTo>
                <a:lnTo>
                  <a:pt x="559884" y="89290"/>
                </a:lnTo>
                <a:lnTo>
                  <a:pt x="480218" y="89290"/>
                </a:lnTo>
                <a:lnTo>
                  <a:pt x="479202" y="83448"/>
                </a:lnTo>
                <a:lnTo>
                  <a:pt x="477043" y="79384"/>
                </a:lnTo>
                <a:lnTo>
                  <a:pt x="469931" y="74812"/>
                </a:lnTo>
                <a:lnTo>
                  <a:pt x="465232" y="74177"/>
                </a:lnTo>
                <a:close/>
              </a:path>
              <a:path w="706754" h="296544">
                <a:moveTo>
                  <a:pt x="568002" y="104403"/>
                </a:moveTo>
                <a:lnTo>
                  <a:pt x="516667" y="104403"/>
                </a:lnTo>
                <a:lnTo>
                  <a:pt x="520096" y="104657"/>
                </a:lnTo>
                <a:lnTo>
                  <a:pt x="525684" y="106943"/>
                </a:lnTo>
                <a:lnTo>
                  <a:pt x="528097" y="108721"/>
                </a:lnTo>
                <a:lnTo>
                  <a:pt x="530129" y="111261"/>
                </a:lnTo>
                <a:lnTo>
                  <a:pt x="532161" y="113674"/>
                </a:lnTo>
                <a:lnTo>
                  <a:pt x="549560" y="200923"/>
                </a:lnTo>
                <a:lnTo>
                  <a:pt x="550576" y="206384"/>
                </a:lnTo>
                <a:lnTo>
                  <a:pt x="552989" y="210321"/>
                </a:lnTo>
                <a:lnTo>
                  <a:pt x="557180" y="212734"/>
                </a:lnTo>
                <a:lnTo>
                  <a:pt x="561244" y="215274"/>
                </a:lnTo>
                <a:lnTo>
                  <a:pt x="565816" y="216036"/>
                </a:lnTo>
                <a:lnTo>
                  <a:pt x="570896" y="215147"/>
                </a:lnTo>
                <a:lnTo>
                  <a:pt x="576738" y="214258"/>
                </a:lnTo>
                <a:lnTo>
                  <a:pt x="580929" y="211591"/>
                </a:lnTo>
                <a:lnTo>
                  <a:pt x="583342" y="207400"/>
                </a:lnTo>
                <a:lnTo>
                  <a:pt x="585882" y="203209"/>
                </a:lnTo>
                <a:lnTo>
                  <a:pt x="586521" y="199272"/>
                </a:lnTo>
                <a:lnTo>
                  <a:pt x="586439" y="197367"/>
                </a:lnTo>
                <a:lnTo>
                  <a:pt x="585431" y="191652"/>
                </a:lnTo>
                <a:lnTo>
                  <a:pt x="574198" y="125739"/>
                </a:lnTo>
                <a:lnTo>
                  <a:pt x="572865" y="119139"/>
                </a:lnTo>
                <a:lnTo>
                  <a:pt x="571150" y="112849"/>
                </a:lnTo>
                <a:lnTo>
                  <a:pt x="569055" y="106844"/>
                </a:lnTo>
                <a:lnTo>
                  <a:pt x="568002" y="104403"/>
                </a:lnTo>
                <a:close/>
              </a:path>
              <a:path w="706754" h="296544">
                <a:moveTo>
                  <a:pt x="649023" y="92465"/>
                </a:moveTo>
                <a:lnTo>
                  <a:pt x="612806" y="92465"/>
                </a:lnTo>
                <a:lnTo>
                  <a:pt x="623686" y="155965"/>
                </a:lnTo>
                <a:lnTo>
                  <a:pt x="624617" y="161553"/>
                </a:lnTo>
                <a:lnTo>
                  <a:pt x="626268" y="167268"/>
                </a:lnTo>
                <a:lnTo>
                  <a:pt x="628681" y="172983"/>
                </a:lnTo>
                <a:lnTo>
                  <a:pt x="630967" y="178571"/>
                </a:lnTo>
                <a:lnTo>
                  <a:pt x="652811" y="197113"/>
                </a:lnTo>
                <a:lnTo>
                  <a:pt x="658526" y="199272"/>
                </a:lnTo>
                <a:lnTo>
                  <a:pt x="695229" y="187969"/>
                </a:lnTo>
                <a:lnTo>
                  <a:pt x="697642" y="186064"/>
                </a:lnTo>
                <a:lnTo>
                  <a:pt x="699801" y="183778"/>
                </a:lnTo>
                <a:lnTo>
                  <a:pt x="701452" y="181111"/>
                </a:lnTo>
                <a:lnTo>
                  <a:pt x="704881" y="175396"/>
                </a:lnTo>
                <a:lnTo>
                  <a:pt x="706405" y="170316"/>
                </a:lnTo>
                <a:lnTo>
                  <a:pt x="705897" y="165617"/>
                </a:lnTo>
                <a:lnTo>
                  <a:pt x="705770" y="164093"/>
                </a:lnTo>
                <a:lnTo>
                  <a:pt x="666781" y="164093"/>
                </a:lnTo>
                <a:lnTo>
                  <a:pt x="665511" y="163966"/>
                </a:lnTo>
                <a:lnTo>
                  <a:pt x="664495" y="163458"/>
                </a:lnTo>
                <a:lnTo>
                  <a:pt x="663479" y="163077"/>
                </a:lnTo>
                <a:lnTo>
                  <a:pt x="662590" y="162315"/>
                </a:lnTo>
                <a:lnTo>
                  <a:pt x="661638" y="160918"/>
                </a:lnTo>
                <a:lnTo>
                  <a:pt x="661066" y="160156"/>
                </a:lnTo>
                <a:lnTo>
                  <a:pt x="660558" y="158886"/>
                </a:lnTo>
                <a:lnTo>
                  <a:pt x="660304" y="157489"/>
                </a:lnTo>
                <a:lnTo>
                  <a:pt x="659923" y="155965"/>
                </a:lnTo>
                <a:lnTo>
                  <a:pt x="659034" y="151266"/>
                </a:lnTo>
                <a:lnTo>
                  <a:pt x="649023" y="92465"/>
                </a:lnTo>
                <a:close/>
              </a:path>
              <a:path w="706754" h="296544">
                <a:moveTo>
                  <a:pt x="693070" y="151647"/>
                </a:moveTo>
                <a:lnTo>
                  <a:pt x="684688" y="152409"/>
                </a:lnTo>
                <a:lnTo>
                  <a:pt x="680751" y="154949"/>
                </a:lnTo>
                <a:lnTo>
                  <a:pt x="677068" y="159775"/>
                </a:lnTo>
                <a:lnTo>
                  <a:pt x="676687" y="160156"/>
                </a:lnTo>
                <a:lnTo>
                  <a:pt x="675671" y="160918"/>
                </a:lnTo>
                <a:lnTo>
                  <a:pt x="674020" y="161807"/>
                </a:lnTo>
                <a:lnTo>
                  <a:pt x="672242" y="162823"/>
                </a:lnTo>
                <a:lnTo>
                  <a:pt x="670464" y="163458"/>
                </a:lnTo>
                <a:lnTo>
                  <a:pt x="668432" y="163839"/>
                </a:lnTo>
                <a:lnTo>
                  <a:pt x="666781" y="164093"/>
                </a:lnTo>
                <a:lnTo>
                  <a:pt x="705770" y="164093"/>
                </a:lnTo>
                <a:lnTo>
                  <a:pt x="705559" y="161553"/>
                </a:lnTo>
                <a:lnTo>
                  <a:pt x="705448" y="160918"/>
                </a:lnTo>
                <a:lnTo>
                  <a:pt x="703611" y="157489"/>
                </a:lnTo>
                <a:lnTo>
                  <a:pt x="696880" y="152663"/>
                </a:lnTo>
                <a:lnTo>
                  <a:pt x="693070" y="151647"/>
                </a:lnTo>
                <a:close/>
              </a:path>
              <a:path w="706754" h="296544">
                <a:moveTo>
                  <a:pt x="621599" y="0"/>
                </a:moveTo>
                <a:lnTo>
                  <a:pt x="614076" y="263"/>
                </a:lnTo>
                <a:lnTo>
                  <a:pt x="603027" y="2041"/>
                </a:lnTo>
                <a:lnTo>
                  <a:pt x="598328" y="8010"/>
                </a:lnTo>
                <a:lnTo>
                  <a:pt x="600106" y="18170"/>
                </a:lnTo>
                <a:lnTo>
                  <a:pt x="606837" y="57540"/>
                </a:lnTo>
                <a:lnTo>
                  <a:pt x="590962" y="60334"/>
                </a:lnTo>
                <a:lnTo>
                  <a:pt x="586263" y="61096"/>
                </a:lnTo>
                <a:lnTo>
                  <a:pt x="582834" y="63382"/>
                </a:lnTo>
                <a:lnTo>
                  <a:pt x="580675" y="67065"/>
                </a:lnTo>
                <a:lnTo>
                  <a:pt x="578643" y="70748"/>
                </a:lnTo>
                <a:lnTo>
                  <a:pt x="578158" y="74050"/>
                </a:lnTo>
                <a:lnTo>
                  <a:pt x="578031" y="75193"/>
                </a:lnTo>
                <a:lnTo>
                  <a:pt x="579133" y="81401"/>
                </a:lnTo>
                <a:lnTo>
                  <a:pt x="579786" y="85226"/>
                </a:lnTo>
                <a:lnTo>
                  <a:pt x="581691" y="89290"/>
                </a:lnTo>
                <a:lnTo>
                  <a:pt x="584866" y="92211"/>
                </a:lnTo>
                <a:lnTo>
                  <a:pt x="588041" y="95005"/>
                </a:lnTo>
                <a:lnTo>
                  <a:pt x="592232" y="96021"/>
                </a:lnTo>
                <a:lnTo>
                  <a:pt x="597566" y="95005"/>
                </a:lnTo>
                <a:lnTo>
                  <a:pt x="612806" y="92465"/>
                </a:lnTo>
                <a:lnTo>
                  <a:pt x="649023" y="92465"/>
                </a:lnTo>
                <a:lnTo>
                  <a:pt x="647985" y="86369"/>
                </a:lnTo>
                <a:lnTo>
                  <a:pt x="683418" y="80400"/>
                </a:lnTo>
                <a:lnTo>
                  <a:pt x="687355" y="73669"/>
                </a:lnTo>
                <a:lnTo>
                  <a:pt x="685450" y="62112"/>
                </a:lnTo>
                <a:lnTo>
                  <a:pt x="684561" y="57032"/>
                </a:lnTo>
                <a:lnTo>
                  <a:pt x="682529" y="53095"/>
                </a:lnTo>
                <a:lnTo>
                  <a:pt x="681072" y="51698"/>
                </a:lnTo>
                <a:lnTo>
                  <a:pt x="641381" y="51698"/>
                </a:lnTo>
                <a:lnTo>
                  <a:pt x="634904" y="13090"/>
                </a:lnTo>
                <a:lnTo>
                  <a:pt x="632025" y="6425"/>
                </a:lnTo>
                <a:lnTo>
                  <a:pt x="627586" y="2057"/>
                </a:lnTo>
                <a:lnTo>
                  <a:pt x="621599" y="0"/>
                </a:lnTo>
                <a:close/>
              </a:path>
              <a:path w="706754" h="296544">
                <a:moveTo>
                  <a:pt x="521525" y="69812"/>
                </a:moveTo>
                <a:lnTo>
                  <a:pt x="483647" y="81035"/>
                </a:lnTo>
                <a:lnTo>
                  <a:pt x="480218" y="89290"/>
                </a:lnTo>
                <a:lnTo>
                  <a:pt x="559884" y="89290"/>
                </a:lnTo>
                <a:lnTo>
                  <a:pt x="521525" y="69812"/>
                </a:lnTo>
                <a:close/>
              </a:path>
              <a:path w="706754" h="296544">
                <a:moveTo>
                  <a:pt x="672115" y="46364"/>
                </a:moveTo>
                <a:lnTo>
                  <a:pt x="641381" y="51698"/>
                </a:lnTo>
                <a:lnTo>
                  <a:pt x="681072" y="51698"/>
                </a:lnTo>
                <a:lnTo>
                  <a:pt x="679481" y="50174"/>
                </a:lnTo>
                <a:lnTo>
                  <a:pt x="676306" y="47380"/>
                </a:lnTo>
                <a:lnTo>
                  <a:pt x="672115" y="46364"/>
                </a:lnTo>
                <a:close/>
              </a:path>
            </a:pathLst>
          </a:custGeom>
          <a:solidFill>
            <a:srgbClr val="0D0D0D"/>
          </a:solidFill>
        </p:spPr>
        <p:txBody>
          <a:bodyPr wrap="square" lIns="0" tIns="0" rIns="0" bIns="0" rtlCol="0"/>
          <a:lstStyle/>
          <a:p>
            <a:endParaRPr/>
          </a:p>
        </p:txBody>
      </p:sp>
      <p:sp>
        <p:nvSpPr>
          <p:cNvPr id="18" name="object 18"/>
          <p:cNvSpPr/>
          <p:nvPr/>
        </p:nvSpPr>
        <p:spPr>
          <a:xfrm>
            <a:off x="8906256" y="3927353"/>
            <a:ext cx="2590800" cy="1688591"/>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8950458" y="2308860"/>
            <a:ext cx="2502535" cy="1600200"/>
          </a:xfrm>
          <a:custGeom>
            <a:avLst/>
            <a:gdLst/>
            <a:ahLst/>
            <a:cxnLst/>
            <a:rect l="l" t="t" r="r" b="b"/>
            <a:pathLst>
              <a:path w="2502534" h="1600200">
                <a:moveTo>
                  <a:pt x="2364867" y="0"/>
                </a:moveTo>
                <a:lnTo>
                  <a:pt x="137541" y="0"/>
                </a:lnTo>
                <a:lnTo>
                  <a:pt x="94073" y="7013"/>
                </a:lnTo>
                <a:lnTo>
                  <a:pt x="56317" y="26541"/>
                </a:lnTo>
                <a:lnTo>
                  <a:pt x="26541" y="56317"/>
                </a:lnTo>
                <a:lnTo>
                  <a:pt x="7013" y="94073"/>
                </a:lnTo>
                <a:lnTo>
                  <a:pt x="0" y="137540"/>
                </a:lnTo>
                <a:lnTo>
                  <a:pt x="0" y="1462658"/>
                </a:lnTo>
                <a:lnTo>
                  <a:pt x="7013" y="1506126"/>
                </a:lnTo>
                <a:lnTo>
                  <a:pt x="26541" y="1543882"/>
                </a:lnTo>
                <a:lnTo>
                  <a:pt x="56317" y="1573658"/>
                </a:lnTo>
                <a:lnTo>
                  <a:pt x="94073" y="1593186"/>
                </a:lnTo>
                <a:lnTo>
                  <a:pt x="137541" y="1600200"/>
                </a:lnTo>
                <a:lnTo>
                  <a:pt x="2364867" y="1600200"/>
                </a:lnTo>
                <a:lnTo>
                  <a:pt x="2408334" y="1593186"/>
                </a:lnTo>
                <a:lnTo>
                  <a:pt x="2446090" y="1573658"/>
                </a:lnTo>
                <a:lnTo>
                  <a:pt x="2475866" y="1543882"/>
                </a:lnTo>
                <a:lnTo>
                  <a:pt x="2495394" y="1506126"/>
                </a:lnTo>
                <a:lnTo>
                  <a:pt x="2502407" y="1462658"/>
                </a:lnTo>
                <a:lnTo>
                  <a:pt x="2502407" y="137540"/>
                </a:lnTo>
                <a:lnTo>
                  <a:pt x="2495394" y="94073"/>
                </a:lnTo>
                <a:lnTo>
                  <a:pt x="2475866" y="56317"/>
                </a:lnTo>
                <a:lnTo>
                  <a:pt x="2446090" y="26541"/>
                </a:lnTo>
                <a:lnTo>
                  <a:pt x="2408334" y="7013"/>
                </a:lnTo>
                <a:lnTo>
                  <a:pt x="2364867" y="0"/>
                </a:lnTo>
                <a:close/>
              </a:path>
            </a:pathLst>
          </a:custGeom>
          <a:solidFill>
            <a:srgbClr val="ECECEC"/>
          </a:solidFill>
        </p:spPr>
        <p:txBody>
          <a:bodyPr wrap="square" lIns="0" tIns="0" rIns="0" bIns="0" rtlCol="0"/>
          <a:lstStyle/>
          <a:p>
            <a:endParaRPr/>
          </a:p>
        </p:txBody>
      </p:sp>
      <p:sp>
        <p:nvSpPr>
          <p:cNvPr id="20" name="object 20"/>
          <p:cNvSpPr/>
          <p:nvPr/>
        </p:nvSpPr>
        <p:spPr>
          <a:xfrm>
            <a:off x="8950458" y="2308860"/>
            <a:ext cx="2502407" cy="1600200"/>
          </a:xfrm>
          <a:prstGeom prst="rect">
            <a:avLst/>
          </a:prstGeom>
          <a:blipFill>
            <a:blip r:embed="rId9" cstate="print"/>
            <a:stretch>
              <a:fillRect/>
            </a:stretch>
          </a:blipFill>
        </p:spPr>
        <p:txBody>
          <a:bodyPr wrap="square" lIns="0" tIns="0" rIns="0" bIns="0" rtlCol="0"/>
          <a:lstStyle/>
          <a:p>
            <a:endParaRPr/>
          </a:p>
        </p:txBody>
      </p:sp>
      <p:sp>
        <p:nvSpPr>
          <p:cNvPr id="21" name="object 21"/>
          <p:cNvSpPr/>
          <p:nvPr/>
        </p:nvSpPr>
        <p:spPr>
          <a:xfrm>
            <a:off x="8935978" y="2294381"/>
            <a:ext cx="2531745" cy="1629411"/>
          </a:xfrm>
          <a:custGeom>
            <a:avLst/>
            <a:gdLst/>
            <a:ahLst/>
            <a:cxnLst/>
            <a:rect l="l" t="t" r="r" b="b"/>
            <a:pathLst>
              <a:path w="2531745" h="1629410">
                <a:moveTo>
                  <a:pt x="151510" y="0"/>
                </a:moveTo>
                <a:lnTo>
                  <a:pt x="2380233" y="0"/>
                </a:lnTo>
                <a:lnTo>
                  <a:pt x="2410079" y="3047"/>
                </a:lnTo>
                <a:lnTo>
                  <a:pt x="2464561" y="25780"/>
                </a:lnTo>
                <a:lnTo>
                  <a:pt x="2505836" y="67055"/>
                </a:lnTo>
                <a:lnTo>
                  <a:pt x="2528697" y="121538"/>
                </a:lnTo>
                <a:lnTo>
                  <a:pt x="2531618" y="151510"/>
                </a:lnTo>
                <a:lnTo>
                  <a:pt x="2531618" y="1478025"/>
                </a:lnTo>
                <a:lnTo>
                  <a:pt x="2519806" y="1536572"/>
                </a:lnTo>
                <a:lnTo>
                  <a:pt x="2487422" y="1584832"/>
                </a:lnTo>
                <a:lnTo>
                  <a:pt x="2438654" y="1617344"/>
                </a:lnTo>
                <a:lnTo>
                  <a:pt x="2380233" y="1629155"/>
                </a:lnTo>
                <a:lnTo>
                  <a:pt x="151510" y="1629155"/>
                </a:lnTo>
                <a:lnTo>
                  <a:pt x="92964" y="1617344"/>
                </a:lnTo>
                <a:lnTo>
                  <a:pt x="44703" y="1584832"/>
                </a:lnTo>
                <a:lnTo>
                  <a:pt x="11810" y="1536572"/>
                </a:lnTo>
                <a:lnTo>
                  <a:pt x="0" y="1478025"/>
                </a:lnTo>
                <a:lnTo>
                  <a:pt x="0" y="151510"/>
                </a:lnTo>
                <a:lnTo>
                  <a:pt x="11810" y="92963"/>
                </a:lnTo>
                <a:lnTo>
                  <a:pt x="44703" y="44703"/>
                </a:lnTo>
                <a:lnTo>
                  <a:pt x="92964" y="11810"/>
                </a:lnTo>
                <a:lnTo>
                  <a:pt x="151510" y="0"/>
                </a:lnTo>
                <a:close/>
              </a:path>
            </a:pathLst>
          </a:custGeom>
          <a:ln w="28956">
            <a:solidFill>
              <a:srgbClr val="000000"/>
            </a:solidFill>
          </a:ln>
        </p:spPr>
        <p:txBody>
          <a:bodyPr wrap="square" lIns="0" tIns="0" rIns="0" bIns="0" rtlCol="0"/>
          <a:lstStyle/>
          <a:p>
            <a:endParaRPr/>
          </a:p>
        </p:txBody>
      </p:sp>
      <p:sp>
        <p:nvSpPr>
          <p:cNvPr id="22" name="object 22"/>
          <p:cNvSpPr/>
          <p:nvPr/>
        </p:nvSpPr>
        <p:spPr>
          <a:xfrm>
            <a:off x="19811" y="4419600"/>
            <a:ext cx="2378964" cy="1731264"/>
          </a:xfrm>
          <a:prstGeom prst="rect">
            <a:avLst/>
          </a:prstGeom>
          <a:blipFill>
            <a:blip r:embed="rId10" cstate="print"/>
            <a:stretch>
              <a:fillRect/>
            </a:stretch>
          </a:blipFill>
        </p:spPr>
        <p:txBody>
          <a:bodyPr wrap="square" lIns="0" tIns="0" rIns="0" bIns="0" rtlCol="0"/>
          <a:lstStyle/>
          <a:p>
            <a:endParaRPr/>
          </a:p>
        </p:txBody>
      </p:sp>
      <p:sp>
        <p:nvSpPr>
          <p:cNvPr id="23" name="object 23"/>
          <p:cNvSpPr/>
          <p:nvPr/>
        </p:nvSpPr>
        <p:spPr>
          <a:xfrm>
            <a:off x="3779523" y="4250435"/>
            <a:ext cx="2820924" cy="1466088"/>
          </a:xfrm>
          <a:prstGeom prst="rect">
            <a:avLst/>
          </a:prstGeom>
          <a:blipFill>
            <a:blip r:embed="rId11" cstate="print"/>
            <a:stretch>
              <a:fillRect/>
            </a:stretch>
          </a:blipFill>
        </p:spPr>
        <p:txBody>
          <a:bodyPr wrap="square" lIns="0" tIns="0" rIns="0" bIns="0" rtlCol="0"/>
          <a:lstStyle/>
          <a:p>
            <a:endParaRPr/>
          </a:p>
        </p:txBody>
      </p:sp>
      <p:sp>
        <p:nvSpPr>
          <p:cNvPr id="24" name="object 24"/>
          <p:cNvSpPr/>
          <p:nvPr/>
        </p:nvSpPr>
        <p:spPr>
          <a:xfrm>
            <a:off x="562355" y="2839211"/>
            <a:ext cx="1638300" cy="1533144"/>
          </a:xfrm>
          <a:prstGeom prst="rect">
            <a:avLst/>
          </a:prstGeom>
          <a:blipFill>
            <a:blip r:embed="rId12" cstate="print"/>
            <a:stretch>
              <a:fillRect/>
            </a:stretch>
          </a:blipFill>
        </p:spPr>
        <p:txBody>
          <a:bodyPr wrap="square" lIns="0" tIns="0" rIns="0" bIns="0" rtlCol="0"/>
          <a:lstStyle/>
          <a:p>
            <a:endParaRPr/>
          </a:p>
        </p:txBody>
      </p:sp>
      <p:sp>
        <p:nvSpPr>
          <p:cNvPr id="25" name="object 25"/>
          <p:cNvSpPr/>
          <p:nvPr/>
        </p:nvSpPr>
        <p:spPr>
          <a:xfrm>
            <a:off x="2630933" y="3812668"/>
            <a:ext cx="892811" cy="742315"/>
          </a:xfrm>
          <a:custGeom>
            <a:avLst/>
            <a:gdLst/>
            <a:ahLst/>
            <a:cxnLst/>
            <a:rect l="l" t="t" r="r" b="b"/>
            <a:pathLst>
              <a:path w="892810" h="742314">
                <a:moveTo>
                  <a:pt x="793115" y="682751"/>
                </a:moveTo>
                <a:lnTo>
                  <a:pt x="321310" y="556386"/>
                </a:lnTo>
                <a:lnTo>
                  <a:pt x="271525" y="741806"/>
                </a:lnTo>
                <a:lnTo>
                  <a:pt x="0" y="271525"/>
                </a:lnTo>
                <a:lnTo>
                  <a:pt x="470281" y="0"/>
                </a:lnTo>
                <a:lnTo>
                  <a:pt x="420624" y="185419"/>
                </a:lnTo>
                <a:lnTo>
                  <a:pt x="892556" y="311911"/>
                </a:lnTo>
                <a:lnTo>
                  <a:pt x="793115" y="682751"/>
                </a:lnTo>
                <a:close/>
              </a:path>
            </a:pathLst>
          </a:custGeom>
          <a:ln w="25400">
            <a:solidFill>
              <a:srgbClr val="4F81BC"/>
            </a:solidFill>
          </a:ln>
        </p:spPr>
        <p:txBody>
          <a:bodyPr wrap="square" lIns="0" tIns="0" rIns="0" bIns="0" rtlCol="0"/>
          <a:lstStyle/>
          <a:p>
            <a:endParaRPr/>
          </a:p>
        </p:txBody>
      </p:sp>
      <p:sp>
        <p:nvSpPr>
          <p:cNvPr id="26" name="object 26"/>
          <p:cNvSpPr/>
          <p:nvPr/>
        </p:nvSpPr>
        <p:spPr>
          <a:xfrm>
            <a:off x="2904235" y="4061465"/>
            <a:ext cx="408940" cy="272415"/>
          </a:xfrm>
          <a:custGeom>
            <a:avLst/>
            <a:gdLst/>
            <a:ahLst/>
            <a:cxnLst/>
            <a:rect l="l" t="t" r="r" b="b"/>
            <a:pathLst>
              <a:path w="408939" h="272414">
                <a:moveTo>
                  <a:pt x="237777" y="65150"/>
                </a:moveTo>
                <a:lnTo>
                  <a:pt x="184784" y="65150"/>
                </a:lnTo>
                <a:lnTo>
                  <a:pt x="202437" y="69850"/>
                </a:lnTo>
                <a:lnTo>
                  <a:pt x="208406" y="74294"/>
                </a:lnTo>
                <a:lnTo>
                  <a:pt x="214249" y="87248"/>
                </a:lnTo>
                <a:lnTo>
                  <a:pt x="214375" y="94868"/>
                </a:lnTo>
                <a:lnTo>
                  <a:pt x="211836" y="103631"/>
                </a:lnTo>
                <a:lnTo>
                  <a:pt x="182864" y="144653"/>
                </a:lnTo>
                <a:lnTo>
                  <a:pt x="119887" y="185292"/>
                </a:lnTo>
                <a:lnTo>
                  <a:pt x="110870" y="189864"/>
                </a:lnTo>
                <a:lnTo>
                  <a:pt x="106552" y="195833"/>
                </a:lnTo>
                <a:lnTo>
                  <a:pt x="106933" y="203326"/>
                </a:lnTo>
                <a:lnTo>
                  <a:pt x="107061" y="207263"/>
                </a:lnTo>
                <a:lnTo>
                  <a:pt x="108457" y="210312"/>
                </a:lnTo>
                <a:lnTo>
                  <a:pt x="113664" y="214248"/>
                </a:lnTo>
                <a:lnTo>
                  <a:pt x="117856" y="216026"/>
                </a:lnTo>
                <a:lnTo>
                  <a:pt x="209550" y="240537"/>
                </a:lnTo>
                <a:lnTo>
                  <a:pt x="213106" y="241553"/>
                </a:lnTo>
                <a:lnTo>
                  <a:pt x="216407" y="241426"/>
                </a:lnTo>
                <a:lnTo>
                  <a:pt x="222757" y="239140"/>
                </a:lnTo>
                <a:lnTo>
                  <a:pt x="225044" y="235457"/>
                </a:lnTo>
                <a:lnTo>
                  <a:pt x="228345" y="223265"/>
                </a:lnTo>
                <a:lnTo>
                  <a:pt x="228091" y="219075"/>
                </a:lnTo>
                <a:lnTo>
                  <a:pt x="225806" y="216788"/>
                </a:lnTo>
                <a:lnTo>
                  <a:pt x="223646" y="214502"/>
                </a:lnTo>
                <a:lnTo>
                  <a:pt x="220599" y="212978"/>
                </a:lnTo>
                <a:lnTo>
                  <a:pt x="159131" y="196469"/>
                </a:lnTo>
                <a:lnTo>
                  <a:pt x="190164" y="177155"/>
                </a:lnTo>
                <a:lnTo>
                  <a:pt x="231086" y="134621"/>
                </a:lnTo>
                <a:lnTo>
                  <a:pt x="244094" y="96012"/>
                </a:lnTo>
                <a:lnTo>
                  <a:pt x="243984" y="89662"/>
                </a:lnTo>
                <a:lnTo>
                  <a:pt x="243712" y="81406"/>
                </a:lnTo>
                <a:lnTo>
                  <a:pt x="242188" y="74548"/>
                </a:lnTo>
                <a:lnTo>
                  <a:pt x="237777" y="65150"/>
                </a:lnTo>
                <a:close/>
              </a:path>
              <a:path w="408939" h="272414">
                <a:moveTo>
                  <a:pt x="9906" y="159003"/>
                </a:moveTo>
                <a:lnTo>
                  <a:pt x="5333" y="161797"/>
                </a:lnTo>
                <a:lnTo>
                  <a:pt x="3301" y="169163"/>
                </a:lnTo>
                <a:lnTo>
                  <a:pt x="0" y="181863"/>
                </a:lnTo>
                <a:lnTo>
                  <a:pt x="2031" y="186816"/>
                </a:lnTo>
                <a:lnTo>
                  <a:pt x="62230" y="202945"/>
                </a:lnTo>
                <a:lnTo>
                  <a:pt x="67182" y="200532"/>
                </a:lnTo>
                <a:lnTo>
                  <a:pt x="73025" y="178815"/>
                </a:lnTo>
                <a:lnTo>
                  <a:pt x="69850" y="173989"/>
                </a:lnTo>
                <a:lnTo>
                  <a:pt x="61087" y="172719"/>
                </a:lnTo>
                <a:lnTo>
                  <a:pt x="54609" y="170941"/>
                </a:lnTo>
                <a:lnTo>
                  <a:pt x="56759" y="162940"/>
                </a:lnTo>
                <a:lnTo>
                  <a:pt x="24891" y="162940"/>
                </a:lnTo>
                <a:lnTo>
                  <a:pt x="16890" y="160908"/>
                </a:lnTo>
                <a:lnTo>
                  <a:pt x="9906" y="159003"/>
                </a:lnTo>
                <a:close/>
              </a:path>
              <a:path w="408939" h="272414">
                <a:moveTo>
                  <a:pt x="52450" y="0"/>
                </a:moveTo>
                <a:lnTo>
                  <a:pt x="47878" y="2793"/>
                </a:lnTo>
                <a:lnTo>
                  <a:pt x="45974" y="10287"/>
                </a:lnTo>
                <a:lnTo>
                  <a:pt x="44604" y="14985"/>
                </a:lnTo>
                <a:lnTo>
                  <a:pt x="42544" y="22859"/>
                </a:lnTo>
                <a:lnTo>
                  <a:pt x="44576" y="27812"/>
                </a:lnTo>
                <a:lnTo>
                  <a:pt x="50926" y="29590"/>
                </a:lnTo>
                <a:lnTo>
                  <a:pt x="59943" y="32003"/>
                </a:lnTo>
                <a:lnTo>
                  <a:pt x="24891" y="162940"/>
                </a:lnTo>
                <a:lnTo>
                  <a:pt x="56759" y="162940"/>
                </a:lnTo>
                <a:lnTo>
                  <a:pt x="89788" y="40004"/>
                </a:lnTo>
                <a:lnTo>
                  <a:pt x="110265" y="40004"/>
                </a:lnTo>
                <a:lnTo>
                  <a:pt x="113411" y="28320"/>
                </a:lnTo>
                <a:lnTo>
                  <a:pt x="115569" y="19812"/>
                </a:lnTo>
                <a:lnTo>
                  <a:pt x="112394" y="14985"/>
                </a:lnTo>
                <a:lnTo>
                  <a:pt x="103758" y="13715"/>
                </a:lnTo>
                <a:lnTo>
                  <a:pt x="52450" y="0"/>
                </a:lnTo>
                <a:close/>
              </a:path>
              <a:path w="408939" h="272414">
                <a:moveTo>
                  <a:pt x="187451" y="36321"/>
                </a:moveTo>
                <a:lnTo>
                  <a:pt x="149717" y="44934"/>
                </a:lnTo>
                <a:lnTo>
                  <a:pt x="123928" y="78652"/>
                </a:lnTo>
                <a:lnTo>
                  <a:pt x="118744" y="98932"/>
                </a:lnTo>
                <a:lnTo>
                  <a:pt x="117982" y="103123"/>
                </a:lnTo>
                <a:lnTo>
                  <a:pt x="117475" y="107568"/>
                </a:lnTo>
                <a:lnTo>
                  <a:pt x="117093" y="112267"/>
                </a:lnTo>
                <a:lnTo>
                  <a:pt x="116205" y="121665"/>
                </a:lnTo>
                <a:lnTo>
                  <a:pt x="120014" y="127253"/>
                </a:lnTo>
                <a:lnTo>
                  <a:pt x="128396" y="128904"/>
                </a:lnTo>
                <a:lnTo>
                  <a:pt x="132969" y="129666"/>
                </a:lnTo>
                <a:lnTo>
                  <a:pt x="137032" y="129158"/>
                </a:lnTo>
                <a:lnTo>
                  <a:pt x="140334" y="127253"/>
                </a:lnTo>
                <a:lnTo>
                  <a:pt x="143763" y="125221"/>
                </a:lnTo>
                <a:lnTo>
                  <a:pt x="145795" y="121412"/>
                </a:lnTo>
                <a:lnTo>
                  <a:pt x="147193" y="108965"/>
                </a:lnTo>
                <a:lnTo>
                  <a:pt x="148462" y="102362"/>
                </a:lnTo>
                <a:lnTo>
                  <a:pt x="171576" y="67817"/>
                </a:lnTo>
                <a:lnTo>
                  <a:pt x="184784" y="65150"/>
                </a:lnTo>
                <a:lnTo>
                  <a:pt x="237777" y="65150"/>
                </a:lnTo>
                <a:lnTo>
                  <a:pt x="236346" y="62102"/>
                </a:lnTo>
                <a:lnTo>
                  <a:pt x="203834" y="40258"/>
                </a:lnTo>
                <a:lnTo>
                  <a:pt x="195706" y="37591"/>
                </a:lnTo>
                <a:lnTo>
                  <a:pt x="187451" y="36321"/>
                </a:lnTo>
                <a:close/>
              </a:path>
              <a:path w="408939" h="272414">
                <a:moveTo>
                  <a:pt x="110265" y="40004"/>
                </a:moveTo>
                <a:lnTo>
                  <a:pt x="89788" y="40004"/>
                </a:lnTo>
                <a:lnTo>
                  <a:pt x="96774" y="41782"/>
                </a:lnTo>
                <a:lnTo>
                  <a:pt x="104901" y="43941"/>
                </a:lnTo>
                <a:lnTo>
                  <a:pt x="109855" y="41528"/>
                </a:lnTo>
                <a:lnTo>
                  <a:pt x="110265" y="40004"/>
                </a:lnTo>
                <a:close/>
              </a:path>
              <a:path w="408939" h="272414">
                <a:moveTo>
                  <a:pt x="349440" y="80597"/>
                </a:moveTo>
                <a:lnTo>
                  <a:pt x="309393" y="93285"/>
                </a:lnTo>
                <a:lnTo>
                  <a:pt x="279653" y="125348"/>
                </a:lnTo>
                <a:lnTo>
                  <a:pt x="263479" y="167431"/>
                </a:lnTo>
                <a:lnTo>
                  <a:pt x="260674" y="197357"/>
                </a:lnTo>
                <a:lnTo>
                  <a:pt x="260748" y="201735"/>
                </a:lnTo>
                <a:lnTo>
                  <a:pt x="272065" y="240553"/>
                </a:lnTo>
                <a:lnTo>
                  <a:pt x="303926" y="267186"/>
                </a:lnTo>
                <a:lnTo>
                  <a:pt x="323850" y="272288"/>
                </a:lnTo>
                <a:lnTo>
                  <a:pt x="334390" y="272288"/>
                </a:lnTo>
                <a:lnTo>
                  <a:pt x="357631" y="265302"/>
                </a:lnTo>
                <a:lnTo>
                  <a:pt x="361696" y="263144"/>
                </a:lnTo>
                <a:lnTo>
                  <a:pt x="372744" y="248284"/>
                </a:lnTo>
                <a:lnTo>
                  <a:pt x="373506" y="244728"/>
                </a:lnTo>
                <a:lnTo>
                  <a:pt x="372948" y="241934"/>
                </a:lnTo>
                <a:lnTo>
                  <a:pt x="330072" y="241934"/>
                </a:lnTo>
                <a:lnTo>
                  <a:pt x="323850" y="241807"/>
                </a:lnTo>
                <a:lnTo>
                  <a:pt x="294513" y="211581"/>
                </a:lnTo>
                <a:lnTo>
                  <a:pt x="292988" y="204596"/>
                </a:lnTo>
                <a:lnTo>
                  <a:pt x="292607" y="197357"/>
                </a:lnTo>
                <a:lnTo>
                  <a:pt x="292988" y="189737"/>
                </a:lnTo>
                <a:lnTo>
                  <a:pt x="293496" y="182117"/>
                </a:lnTo>
                <a:lnTo>
                  <a:pt x="294639" y="174751"/>
                </a:lnTo>
                <a:lnTo>
                  <a:pt x="296664" y="167431"/>
                </a:lnTo>
                <a:lnTo>
                  <a:pt x="298322" y="161035"/>
                </a:lnTo>
                <a:lnTo>
                  <a:pt x="321563" y="123443"/>
                </a:lnTo>
                <a:lnTo>
                  <a:pt x="346328" y="111506"/>
                </a:lnTo>
                <a:lnTo>
                  <a:pt x="408584" y="111506"/>
                </a:lnTo>
                <a:lnTo>
                  <a:pt x="407669" y="108076"/>
                </a:lnTo>
                <a:lnTo>
                  <a:pt x="374776" y="85089"/>
                </a:lnTo>
                <a:lnTo>
                  <a:pt x="358346" y="81301"/>
                </a:lnTo>
                <a:lnTo>
                  <a:pt x="349440" y="80597"/>
                </a:lnTo>
                <a:close/>
              </a:path>
              <a:path w="408939" h="272414">
                <a:moveTo>
                  <a:pt x="358901" y="229362"/>
                </a:moveTo>
                <a:lnTo>
                  <a:pt x="354711" y="230250"/>
                </a:lnTo>
                <a:lnTo>
                  <a:pt x="345947" y="236473"/>
                </a:lnTo>
                <a:lnTo>
                  <a:pt x="340994" y="238759"/>
                </a:lnTo>
                <a:lnTo>
                  <a:pt x="335533" y="240410"/>
                </a:lnTo>
                <a:lnTo>
                  <a:pt x="330072" y="241934"/>
                </a:lnTo>
                <a:lnTo>
                  <a:pt x="372948" y="241934"/>
                </a:lnTo>
                <a:lnTo>
                  <a:pt x="362712" y="230758"/>
                </a:lnTo>
                <a:lnTo>
                  <a:pt x="358901" y="229362"/>
                </a:lnTo>
                <a:close/>
              </a:path>
              <a:path w="408939" h="272414">
                <a:moveTo>
                  <a:pt x="408584" y="111506"/>
                </a:moveTo>
                <a:lnTo>
                  <a:pt x="346328" y="111506"/>
                </a:lnTo>
                <a:lnTo>
                  <a:pt x="353694" y="112267"/>
                </a:lnTo>
                <a:lnTo>
                  <a:pt x="359663" y="112775"/>
                </a:lnTo>
                <a:lnTo>
                  <a:pt x="365125" y="114045"/>
                </a:lnTo>
                <a:lnTo>
                  <a:pt x="374776" y="117856"/>
                </a:lnTo>
                <a:lnTo>
                  <a:pt x="379475" y="120395"/>
                </a:lnTo>
                <a:lnTo>
                  <a:pt x="384175" y="123316"/>
                </a:lnTo>
                <a:lnTo>
                  <a:pt x="388619" y="125856"/>
                </a:lnTo>
                <a:lnTo>
                  <a:pt x="392684" y="126745"/>
                </a:lnTo>
                <a:lnTo>
                  <a:pt x="396493" y="125856"/>
                </a:lnTo>
                <a:lnTo>
                  <a:pt x="400303" y="125094"/>
                </a:lnTo>
                <a:lnTo>
                  <a:pt x="403351" y="122681"/>
                </a:lnTo>
                <a:lnTo>
                  <a:pt x="405891" y="118998"/>
                </a:lnTo>
                <a:lnTo>
                  <a:pt x="408050" y="115569"/>
                </a:lnTo>
                <a:lnTo>
                  <a:pt x="408620" y="112267"/>
                </a:lnTo>
                <a:lnTo>
                  <a:pt x="408584" y="111506"/>
                </a:lnTo>
                <a:close/>
              </a:path>
            </a:pathLst>
          </a:custGeom>
          <a:solidFill>
            <a:srgbClr val="252525"/>
          </a:solid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1019" y="3944111"/>
            <a:ext cx="5842000" cy="1981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391655" y="3906011"/>
            <a:ext cx="5666232" cy="260451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586728" y="4101087"/>
            <a:ext cx="5077968" cy="2016252"/>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68988" y="571249"/>
            <a:ext cx="4731613" cy="569387"/>
          </a:xfrm>
          <a:prstGeom prst="rect">
            <a:avLst/>
          </a:prstGeom>
        </p:spPr>
        <p:txBody>
          <a:bodyPr vert="horz" wrap="square" lIns="0" tIns="0" rIns="0" bIns="0" rtlCol="0">
            <a:spAutoFit/>
          </a:bodyPr>
          <a:lstStyle/>
          <a:p>
            <a:pPr marL="12700">
              <a:tabLst>
                <a:tab pos="620967" algn="l"/>
              </a:tabLst>
            </a:pPr>
            <a:r>
              <a:rPr spc="-85" dirty="0"/>
              <a:t>3.	</a:t>
            </a:r>
            <a:r>
              <a:rPr spc="-285" dirty="0"/>
              <a:t>I2C</a:t>
            </a:r>
            <a:r>
              <a:rPr spc="-195" dirty="0"/>
              <a:t> </a:t>
            </a:r>
            <a:r>
              <a:rPr lang="en-US" dirty="0">
                <a:latin typeface="Malgun Gothic"/>
                <a:cs typeface="Malgun Gothic"/>
              </a:rPr>
              <a:t>Theory </a:t>
            </a:r>
            <a:endParaRPr spc="-969" dirty="0">
              <a:latin typeface="Malgun Gothic"/>
              <a:cs typeface="Malgun Gothic"/>
            </a:endParaRPr>
          </a:p>
        </p:txBody>
      </p:sp>
      <p:sp>
        <p:nvSpPr>
          <p:cNvPr id="6" name="object 6"/>
          <p:cNvSpPr txBox="1"/>
          <p:nvPr/>
        </p:nvSpPr>
        <p:spPr>
          <a:xfrm>
            <a:off x="308258" y="1656842"/>
            <a:ext cx="11197945" cy="2129942"/>
          </a:xfrm>
          <a:prstGeom prst="rect">
            <a:avLst/>
          </a:prstGeom>
        </p:spPr>
        <p:txBody>
          <a:bodyPr vert="horz" wrap="square" lIns="0" tIns="0" rIns="0" bIns="0" rtlCol="0">
            <a:spAutoFit/>
          </a:bodyPr>
          <a:lstStyle/>
          <a:p>
            <a:pPr marL="12700">
              <a:tabLst>
                <a:tab pos="469219" algn="l"/>
              </a:tabLst>
            </a:pPr>
            <a:r>
              <a:rPr sz="2400" spc="-151" dirty="0">
                <a:latin typeface="Arial"/>
                <a:cs typeface="Arial"/>
              </a:rPr>
              <a:t>1)	I2C </a:t>
            </a:r>
            <a:r>
              <a:rPr lang="en-US" sz="2400" spc="-151" dirty="0">
                <a:latin typeface="Arial"/>
                <a:cs typeface="Arial"/>
              </a:rPr>
              <a:t>is synchronous serial data performance protocol between master and slave.</a:t>
            </a:r>
          </a:p>
          <a:p>
            <a:pPr marL="12700">
              <a:spcBef>
                <a:spcPts val="2015"/>
              </a:spcBef>
              <a:tabLst>
                <a:tab pos="469219" algn="l"/>
              </a:tabLst>
            </a:pPr>
            <a:r>
              <a:rPr sz="2400" spc="-151" dirty="0">
                <a:latin typeface="Arial"/>
                <a:cs typeface="Arial"/>
              </a:rPr>
              <a:t>2)	I2C </a:t>
            </a:r>
            <a:r>
              <a:rPr lang="en-US" sz="2400" spc="-151" dirty="0">
                <a:latin typeface="Arial"/>
                <a:cs typeface="Arial"/>
              </a:rPr>
              <a:t>use two serial buses.</a:t>
            </a:r>
            <a:endParaRPr sz="2400" spc="-151" dirty="0">
              <a:latin typeface="Arial"/>
              <a:cs typeface="Arial"/>
            </a:endParaRPr>
          </a:p>
          <a:p>
            <a:pPr marL="469852" marR="5080" indent="-457155">
              <a:lnSpc>
                <a:spcPct val="137500"/>
              </a:lnSpc>
              <a:spcBef>
                <a:spcPts val="935"/>
              </a:spcBef>
              <a:tabLst>
                <a:tab pos="469219" algn="l"/>
              </a:tabLst>
            </a:pPr>
            <a:r>
              <a:rPr sz="2400" spc="-151" dirty="0">
                <a:latin typeface="Arial"/>
                <a:cs typeface="Arial"/>
              </a:rPr>
              <a:t>3)	</a:t>
            </a:r>
            <a:r>
              <a:rPr lang="en-US" sz="2400" spc="-151" dirty="0">
                <a:latin typeface="Arial"/>
                <a:cs typeface="Arial"/>
              </a:rPr>
              <a:t>data, 7bit address and 1bit ACK/non-ACK in the communication between master and slave using serial clock(SCL) and</a:t>
            </a:r>
            <a:r>
              <a:rPr lang="ko-KR" altLang="en-US" sz="2400" spc="-151" dirty="0">
                <a:latin typeface="Arial"/>
                <a:cs typeface="Arial"/>
              </a:rPr>
              <a:t> </a:t>
            </a:r>
            <a:r>
              <a:rPr lang="en-US" sz="2400" spc="-151" dirty="0">
                <a:latin typeface="Arial"/>
                <a:cs typeface="Arial"/>
              </a:rPr>
              <a:t>serial data(SDA)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27304" y="3256788"/>
            <a:ext cx="7159752" cy="257251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183885" y="3073150"/>
            <a:ext cx="1009651" cy="835025"/>
          </a:xfrm>
          <a:custGeom>
            <a:avLst/>
            <a:gdLst/>
            <a:ahLst/>
            <a:cxnLst/>
            <a:rect l="l" t="t" r="r" b="b"/>
            <a:pathLst>
              <a:path w="1009650" h="835025">
                <a:moveTo>
                  <a:pt x="0" y="834516"/>
                </a:moveTo>
                <a:lnTo>
                  <a:pt x="1009268" y="0"/>
                </a:lnTo>
              </a:path>
            </a:pathLst>
          </a:custGeom>
          <a:ln w="19812">
            <a:solidFill>
              <a:srgbClr val="30859C"/>
            </a:solidFill>
          </a:ln>
        </p:spPr>
        <p:txBody>
          <a:bodyPr wrap="square" lIns="0" tIns="0" rIns="0" bIns="0" rtlCol="0"/>
          <a:lstStyle/>
          <a:p>
            <a:endParaRPr/>
          </a:p>
        </p:txBody>
      </p:sp>
      <p:sp>
        <p:nvSpPr>
          <p:cNvPr id="4" name="object 4"/>
          <p:cNvSpPr/>
          <p:nvPr/>
        </p:nvSpPr>
        <p:spPr>
          <a:xfrm>
            <a:off x="5183885" y="3399283"/>
            <a:ext cx="1009651" cy="855980"/>
          </a:xfrm>
          <a:custGeom>
            <a:avLst/>
            <a:gdLst/>
            <a:ahLst/>
            <a:cxnLst/>
            <a:rect l="l" t="t" r="r" b="b"/>
            <a:pathLst>
              <a:path w="1009650" h="855979">
                <a:moveTo>
                  <a:pt x="0" y="855725"/>
                </a:moveTo>
                <a:lnTo>
                  <a:pt x="1009268" y="0"/>
                </a:lnTo>
              </a:path>
            </a:pathLst>
          </a:custGeom>
          <a:ln w="19812">
            <a:solidFill>
              <a:srgbClr val="F79546"/>
            </a:solidFill>
          </a:ln>
        </p:spPr>
        <p:txBody>
          <a:bodyPr wrap="square" lIns="0" tIns="0" rIns="0" bIns="0" rtlCol="0"/>
          <a:lstStyle/>
          <a:p>
            <a:endParaRPr/>
          </a:p>
        </p:txBody>
      </p:sp>
      <p:sp>
        <p:nvSpPr>
          <p:cNvPr id="5" name="object 5"/>
          <p:cNvSpPr/>
          <p:nvPr/>
        </p:nvSpPr>
        <p:spPr>
          <a:xfrm>
            <a:off x="5183888" y="4045462"/>
            <a:ext cx="1017269" cy="560071"/>
          </a:xfrm>
          <a:custGeom>
            <a:avLst/>
            <a:gdLst/>
            <a:ahLst/>
            <a:cxnLst/>
            <a:rect l="l" t="t" r="r" b="b"/>
            <a:pathLst>
              <a:path w="1017270" h="560070">
                <a:moveTo>
                  <a:pt x="0" y="559943"/>
                </a:moveTo>
                <a:lnTo>
                  <a:pt x="1017269" y="0"/>
                </a:lnTo>
              </a:path>
            </a:pathLst>
          </a:custGeom>
          <a:ln w="19812">
            <a:solidFill>
              <a:srgbClr val="9BBA58"/>
            </a:solidFill>
          </a:ln>
        </p:spPr>
        <p:txBody>
          <a:bodyPr wrap="square" lIns="0" tIns="0" rIns="0" bIns="0" rtlCol="0"/>
          <a:lstStyle/>
          <a:p>
            <a:endParaRPr/>
          </a:p>
        </p:txBody>
      </p:sp>
      <p:sp>
        <p:nvSpPr>
          <p:cNvPr id="6" name="object 6"/>
          <p:cNvSpPr/>
          <p:nvPr/>
        </p:nvSpPr>
        <p:spPr>
          <a:xfrm>
            <a:off x="5183887" y="4712973"/>
            <a:ext cx="1013460" cy="244475"/>
          </a:xfrm>
          <a:custGeom>
            <a:avLst/>
            <a:gdLst/>
            <a:ahLst/>
            <a:cxnLst/>
            <a:rect l="l" t="t" r="r" b="b"/>
            <a:pathLst>
              <a:path w="1013460" h="244475">
                <a:moveTo>
                  <a:pt x="0" y="244474"/>
                </a:moveTo>
                <a:lnTo>
                  <a:pt x="1013078" y="0"/>
                </a:lnTo>
              </a:path>
            </a:pathLst>
          </a:custGeom>
          <a:ln w="19812">
            <a:solidFill>
              <a:srgbClr val="49452A"/>
            </a:solidFill>
          </a:ln>
        </p:spPr>
        <p:txBody>
          <a:bodyPr wrap="square" lIns="0" tIns="0" rIns="0" bIns="0" rtlCol="0"/>
          <a:lstStyle/>
          <a:p>
            <a:endParaRPr/>
          </a:p>
        </p:txBody>
      </p:sp>
      <p:sp>
        <p:nvSpPr>
          <p:cNvPr id="7" name="object 7"/>
          <p:cNvSpPr/>
          <p:nvPr/>
        </p:nvSpPr>
        <p:spPr>
          <a:xfrm>
            <a:off x="5183885" y="5301238"/>
            <a:ext cx="1009651" cy="72391"/>
          </a:xfrm>
          <a:custGeom>
            <a:avLst/>
            <a:gdLst/>
            <a:ahLst/>
            <a:cxnLst/>
            <a:rect l="l" t="t" r="r" b="b"/>
            <a:pathLst>
              <a:path w="1009650" h="72389">
                <a:moveTo>
                  <a:pt x="0" y="0"/>
                </a:moveTo>
                <a:lnTo>
                  <a:pt x="1009268" y="72008"/>
                </a:lnTo>
              </a:path>
            </a:pathLst>
          </a:custGeom>
          <a:ln w="19812">
            <a:solidFill>
              <a:srgbClr val="4AACC5"/>
            </a:solidFill>
          </a:ln>
        </p:spPr>
        <p:txBody>
          <a:bodyPr wrap="square" lIns="0" tIns="0" rIns="0" bIns="0" rtlCol="0"/>
          <a:lstStyle/>
          <a:p>
            <a:endParaRPr/>
          </a:p>
        </p:txBody>
      </p:sp>
      <p:sp>
        <p:nvSpPr>
          <p:cNvPr id="8" name="object 8"/>
          <p:cNvSpPr/>
          <p:nvPr/>
        </p:nvSpPr>
        <p:spPr>
          <a:xfrm>
            <a:off x="5183888" y="5645662"/>
            <a:ext cx="1017269" cy="514351"/>
          </a:xfrm>
          <a:custGeom>
            <a:avLst/>
            <a:gdLst/>
            <a:ahLst/>
            <a:cxnLst/>
            <a:rect l="l" t="t" r="r" b="b"/>
            <a:pathLst>
              <a:path w="1017270" h="514350">
                <a:moveTo>
                  <a:pt x="0" y="0"/>
                </a:moveTo>
                <a:lnTo>
                  <a:pt x="1017269" y="514349"/>
                </a:lnTo>
              </a:path>
            </a:pathLst>
          </a:custGeom>
          <a:ln w="19812">
            <a:solidFill>
              <a:srgbClr val="E36C09"/>
            </a:solidFill>
          </a:ln>
        </p:spPr>
        <p:txBody>
          <a:bodyPr wrap="square" lIns="0" tIns="0" rIns="0" bIns="0" rtlCol="0"/>
          <a:lstStyle/>
          <a:p>
            <a:endParaRPr/>
          </a:p>
        </p:txBody>
      </p:sp>
      <p:sp>
        <p:nvSpPr>
          <p:cNvPr id="10" name="object 10"/>
          <p:cNvSpPr/>
          <p:nvPr/>
        </p:nvSpPr>
        <p:spPr>
          <a:xfrm>
            <a:off x="6200396" y="5845797"/>
            <a:ext cx="5001005" cy="597535"/>
          </a:xfrm>
          <a:custGeom>
            <a:avLst/>
            <a:gdLst/>
            <a:ahLst/>
            <a:cxnLst/>
            <a:rect l="l" t="t" r="r" b="b"/>
            <a:pathLst>
              <a:path w="4046220" h="597535">
                <a:moveTo>
                  <a:pt x="0" y="597408"/>
                </a:moveTo>
                <a:lnTo>
                  <a:pt x="4046220" y="597408"/>
                </a:lnTo>
                <a:lnTo>
                  <a:pt x="4046220" y="0"/>
                </a:lnTo>
                <a:lnTo>
                  <a:pt x="0" y="0"/>
                </a:lnTo>
                <a:lnTo>
                  <a:pt x="0" y="597408"/>
                </a:lnTo>
                <a:close/>
              </a:path>
            </a:pathLst>
          </a:custGeom>
          <a:ln w="19812">
            <a:solidFill>
              <a:srgbClr val="E36C09"/>
            </a:solidFill>
          </a:ln>
        </p:spPr>
        <p:txBody>
          <a:bodyPr wrap="square" lIns="0" tIns="0" rIns="0" bIns="0" rtlCol="0"/>
          <a:lstStyle/>
          <a:p>
            <a:endParaRPr/>
          </a:p>
        </p:txBody>
      </p:sp>
      <p:sp>
        <p:nvSpPr>
          <p:cNvPr id="11" name="object 11"/>
          <p:cNvSpPr txBox="1">
            <a:spLocks noGrp="1"/>
          </p:cNvSpPr>
          <p:nvPr>
            <p:ph type="title"/>
          </p:nvPr>
        </p:nvSpPr>
        <p:spPr>
          <a:xfrm>
            <a:off x="68989" y="571245"/>
            <a:ext cx="8617815" cy="569387"/>
          </a:xfrm>
          <a:prstGeom prst="rect">
            <a:avLst/>
          </a:prstGeom>
        </p:spPr>
        <p:txBody>
          <a:bodyPr vert="horz" wrap="square" lIns="0" tIns="0" rIns="0" bIns="0" rtlCol="0">
            <a:spAutoFit/>
          </a:bodyPr>
          <a:lstStyle/>
          <a:p>
            <a:pPr marL="12700">
              <a:tabLst>
                <a:tab pos="620967" algn="l"/>
              </a:tabLst>
            </a:pPr>
            <a:r>
              <a:rPr spc="-85" dirty="0"/>
              <a:t>3.	</a:t>
            </a:r>
            <a:r>
              <a:rPr lang="en-US" spc="-285" dirty="0"/>
              <a:t>I2C</a:t>
            </a:r>
            <a:r>
              <a:rPr lang="en-US" spc="-195" dirty="0"/>
              <a:t> </a:t>
            </a:r>
            <a:r>
              <a:rPr lang="en-US" dirty="0">
                <a:latin typeface="Malgun Gothic"/>
                <a:cs typeface="Malgun Gothic"/>
              </a:rPr>
              <a:t>Theory </a:t>
            </a:r>
            <a:r>
              <a:rPr spc="675" dirty="0"/>
              <a:t>- </a:t>
            </a:r>
            <a:r>
              <a:rPr spc="-289" dirty="0"/>
              <a:t>I2C </a:t>
            </a:r>
            <a:r>
              <a:rPr spc="-175" dirty="0"/>
              <a:t>mbed</a:t>
            </a:r>
            <a:r>
              <a:rPr spc="-595" dirty="0"/>
              <a:t> </a:t>
            </a:r>
            <a:r>
              <a:rPr spc="31" dirty="0"/>
              <a:t>Library</a:t>
            </a:r>
          </a:p>
        </p:txBody>
      </p:sp>
      <p:sp>
        <p:nvSpPr>
          <p:cNvPr id="12" name="object 12"/>
          <p:cNvSpPr txBox="1"/>
          <p:nvPr/>
        </p:nvSpPr>
        <p:spPr>
          <a:xfrm>
            <a:off x="6192778" y="2935985"/>
            <a:ext cx="1920239" cy="256480"/>
          </a:xfrm>
          <a:prstGeom prst="rect">
            <a:avLst/>
          </a:prstGeom>
          <a:ln w="19812">
            <a:solidFill>
              <a:srgbClr val="30859C"/>
            </a:solidFill>
          </a:ln>
        </p:spPr>
        <p:txBody>
          <a:bodyPr vert="horz" wrap="square" lIns="0" tIns="0" rIns="0" bIns="0" rtlCol="0">
            <a:spAutoFit/>
          </a:bodyPr>
          <a:lstStyle/>
          <a:p>
            <a:pPr marL="71749">
              <a:lnSpc>
                <a:spcPts val="2005"/>
              </a:lnSpc>
            </a:pPr>
            <a:r>
              <a:rPr lang="en-US" spc="-151" dirty="0">
                <a:solidFill>
                  <a:srgbClr val="17375E"/>
                </a:solidFill>
                <a:latin typeface="Arial"/>
                <a:cs typeface="Arial"/>
              </a:rPr>
              <a:t>Set  </a:t>
            </a:r>
            <a:r>
              <a:rPr spc="-151" dirty="0">
                <a:solidFill>
                  <a:srgbClr val="17375E"/>
                </a:solidFill>
                <a:latin typeface="Arial"/>
                <a:cs typeface="Arial"/>
              </a:rPr>
              <a:t>SDA,  </a:t>
            </a:r>
            <a:r>
              <a:rPr lang="en-US" spc="-145" dirty="0">
                <a:solidFill>
                  <a:srgbClr val="17375E"/>
                </a:solidFill>
                <a:latin typeface="Arial"/>
                <a:cs typeface="Arial"/>
              </a:rPr>
              <a:t>SCL  pin.</a:t>
            </a:r>
          </a:p>
        </p:txBody>
      </p:sp>
      <p:sp>
        <p:nvSpPr>
          <p:cNvPr id="13" name="object 13"/>
          <p:cNvSpPr/>
          <p:nvPr/>
        </p:nvSpPr>
        <p:spPr>
          <a:xfrm>
            <a:off x="6192773" y="3272796"/>
            <a:ext cx="2875027" cy="232409"/>
          </a:xfrm>
          <a:custGeom>
            <a:avLst/>
            <a:gdLst/>
            <a:ahLst/>
            <a:cxnLst/>
            <a:rect l="l" t="t" r="r" b="b"/>
            <a:pathLst>
              <a:path w="2504440" h="254635">
                <a:moveTo>
                  <a:pt x="0" y="254508"/>
                </a:moveTo>
                <a:lnTo>
                  <a:pt x="2503931" y="254508"/>
                </a:lnTo>
                <a:lnTo>
                  <a:pt x="2503931" y="0"/>
                </a:lnTo>
                <a:lnTo>
                  <a:pt x="0" y="0"/>
                </a:lnTo>
                <a:lnTo>
                  <a:pt x="0" y="254508"/>
                </a:lnTo>
                <a:close/>
              </a:path>
            </a:pathLst>
          </a:custGeom>
          <a:ln w="19811">
            <a:solidFill>
              <a:srgbClr val="F79546"/>
            </a:solidFill>
          </a:ln>
        </p:spPr>
        <p:txBody>
          <a:bodyPr wrap="square" lIns="0" tIns="0" rIns="0" bIns="0" rtlCol="0"/>
          <a:lstStyle/>
          <a:p>
            <a:endParaRPr/>
          </a:p>
        </p:txBody>
      </p:sp>
      <p:sp>
        <p:nvSpPr>
          <p:cNvPr id="14" name="object 14"/>
          <p:cNvSpPr/>
          <p:nvPr/>
        </p:nvSpPr>
        <p:spPr>
          <a:xfrm>
            <a:off x="6200395" y="3576065"/>
            <a:ext cx="4800600" cy="940435"/>
          </a:xfrm>
          <a:custGeom>
            <a:avLst/>
            <a:gdLst/>
            <a:ahLst/>
            <a:cxnLst/>
            <a:rect l="l" t="t" r="r" b="b"/>
            <a:pathLst>
              <a:path w="4800600" h="940435">
                <a:moveTo>
                  <a:pt x="0" y="940308"/>
                </a:moveTo>
                <a:lnTo>
                  <a:pt x="4800600" y="940308"/>
                </a:lnTo>
                <a:lnTo>
                  <a:pt x="4800600" y="0"/>
                </a:lnTo>
                <a:lnTo>
                  <a:pt x="0" y="0"/>
                </a:lnTo>
                <a:lnTo>
                  <a:pt x="0" y="940308"/>
                </a:lnTo>
                <a:close/>
              </a:path>
            </a:pathLst>
          </a:custGeom>
          <a:ln w="19812">
            <a:solidFill>
              <a:srgbClr val="9BBA58"/>
            </a:solidFill>
          </a:ln>
        </p:spPr>
        <p:txBody>
          <a:bodyPr wrap="square" lIns="0" tIns="0" rIns="0" bIns="0" rtlCol="0"/>
          <a:lstStyle/>
          <a:p>
            <a:endParaRPr/>
          </a:p>
        </p:txBody>
      </p:sp>
      <p:sp>
        <p:nvSpPr>
          <p:cNvPr id="15" name="object 15"/>
          <p:cNvSpPr/>
          <p:nvPr/>
        </p:nvSpPr>
        <p:spPr>
          <a:xfrm>
            <a:off x="6195821" y="4577333"/>
            <a:ext cx="3176779" cy="299467"/>
          </a:xfrm>
          <a:custGeom>
            <a:avLst/>
            <a:gdLst/>
            <a:ahLst/>
            <a:cxnLst/>
            <a:rect l="l" t="t" r="r" b="b"/>
            <a:pathLst>
              <a:path w="2680970" h="273050">
                <a:moveTo>
                  <a:pt x="0" y="272795"/>
                </a:moveTo>
                <a:lnTo>
                  <a:pt x="2680716" y="272795"/>
                </a:lnTo>
                <a:lnTo>
                  <a:pt x="2680716" y="0"/>
                </a:lnTo>
                <a:lnTo>
                  <a:pt x="0" y="0"/>
                </a:lnTo>
                <a:lnTo>
                  <a:pt x="0" y="272795"/>
                </a:lnTo>
                <a:close/>
              </a:path>
            </a:pathLst>
          </a:custGeom>
          <a:ln w="19812">
            <a:solidFill>
              <a:srgbClr val="404040"/>
            </a:solidFill>
          </a:ln>
        </p:spPr>
        <p:txBody>
          <a:bodyPr wrap="square" lIns="0" tIns="0" rIns="0" bIns="0" rtlCol="0"/>
          <a:lstStyle/>
          <a:p>
            <a:endParaRPr/>
          </a:p>
        </p:txBody>
      </p:sp>
      <p:sp>
        <p:nvSpPr>
          <p:cNvPr id="16" name="object 16"/>
          <p:cNvSpPr/>
          <p:nvPr/>
        </p:nvSpPr>
        <p:spPr>
          <a:xfrm>
            <a:off x="6192778" y="4895919"/>
            <a:ext cx="5000625" cy="927100"/>
          </a:xfrm>
          <a:custGeom>
            <a:avLst/>
            <a:gdLst/>
            <a:ahLst/>
            <a:cxnLst/>
            <a:rect l="l" t="t" r="r" b="b"/>
            <a:pathLst>
              <a:path w="5000625" h="927100">
                <a:moveTo>
                  <a:pt x="0" y="926591"/>
                </a:moveTo>
                <a:lnTo>
                  <a:pt x="5000244" y="926591"/>
                </a:lnTo>
                <a:lnTo>
                  <a:pt x="5000244" y="0"/>
                </a:lnTo>
                <a:lnTo>
                  <a:pt x="0" y="0"/>
                </a:lnTo>
                <a:lnTo>
                  <a:pt x="0" y="926591"/>
                </a:lnTo>
                <a:close/>
              </a:path>
            </a:pathLst>
          </a:custGeom>
          <a:ln w="19812">
            <a:solidFill>
              <a:srgbClr val="4AACC5"/>
            </a:solidFill>
          </a:ln>
        </p:spPr>
        <p:txBody>
          <a:bodyPr wrap="square" lIns="0" tIns="0" rIns="0" bIns="0" rtlCol="0"/>
          <a:lstStyle/>
          <a:p>
            <a:endParaRPr/>
          </a:p>
        </p:txBody>
      </p:sp>
      <p:sp>
        <p:nvSpPr>
          <p:cNvPr id="17" name="object 17"/>
          <p:cNvSpPr txBox="1"/>
          <p:nvPr/>
        </p:nvSpPr>
        <p:spPr>
          <a:xfrm>
            <a:off x="6261861" y="3249549"/>
            <a:ext cx="4939539" cy="3171637"/>
          </a:xfrm>
          <a:prstGeom prst="rect">
            <a:avLst/>
          </a:prstGeom>
        </p:spPr>
        <p:txBody>
          <a:bodyPr vert="horz" wrap="square" lIns="0" tIns="0" rIns="0" bIns="0" rtlCol="0">
            <a:spAutoFit/>
          </a:bodyPr>
          <a:lstStyle/>
          <a:p>
            <a:pPr marL="20318" indent="-8254"/>
            <a:r>
              <a:rPr lang="en-US" spc="-145" dirty="0">
                <a:solidFill>
                  <a:srgbClr val="17375E"/>
                </a:solidFill>
                <a:latin typeface="Arial"/>
                <a:cs typeface="Arial"/>
              </a:rPr>
              <a:t>Set </a:t>
            </a:r>
            <a:r>
              <a:rPr spc="-145" dirty="0">
                <a:solidFill>
                  <a:srgbClr val="17375E"/>
                </a:solidFill>
                <a:latin typeface="Arial"/>
                <a:cs typeface="Arial"/>
              </a:rPr>
              <a:t>I2C </a:t>
            </a:r>
            <a:r>
              <a:rPr spc="5" dirty="0">
                <a:solidFill>
                  <a:srgbClr val="17375E"/>
                </a:solidFill>
                <a:latin typeface="Arial"/>
                <a:cs typeface="Arial"/>
              </a:rPr>
              <a:t>interface </a:t>
            </a:r>
            <a:r>
              <a:rPr lang="en-US" spc="-145" dirty="0">
                <a:solidFill>
                  <a:srgbClr val="17375E"/>
                </a:solidFill>
                <a:latin typeface="Arial"/>
                <a:cs typeface="Arial"/>
              </a:rPr>
              <a:t>frequency.</a:t>
            </a:r>
          </a:p>
          <a:p>
            <a:pPr marL="20318">
              <a:spcBef>
                <a:spcPts val="400"/>
              </a:spcBef>
            </a:pPr>
            <a:r>
              <a:rPr lang="en-US" spc="-125" dirty="0">
                <a:solidFill>
                  <a:srgbClr val="17375E"/>
                </a:solidFill>
                <a:latin typeface="Arial"/>
                <a:cs typeface="Arial"/>
              </a:rPr>
              <a:t>Read data from </a:t>
            </a:r>
            <a:r>
              <a:rPr spc="-125" dirty="0">
                <a:solidFill>
                  <a:srgbClr val="17375E"/>
                </a:solidFill>
                <a:latin typeface="Arial"/>
                <a:cs typeface="Arial"/>
              </a:rPr>
              <a:t>Slave</a:t>
            </a:r>
            <a:r>
              <a:rPr lang="en-US" spc="-125" dirty="0">
                <a:solidFill>
                  <a:srgbClr val="17375E"/>
                </a:solidFill>
                <a:latin typeface="Arial"/>
                <a:cs typeface="Arial"/>
              </a:rPr>
              <a:t>.</a:t>
            </a:r>
            <a:endParaRPr dirty="0">
              <a:latin typeface="Malgun Gothic"/>
              <a:cs typeface="Malgun Gothic"/>
            </a:endParaRPr>
          </a:p>
          <a:p>
            <a:pPr marL="20318" marR="30478">
              <a:lnSpc>
                <a:spcPct val="101099"/>
              </a:lnSpc>
              <a:spcBef>
                <a:spcPts val="445"/>
              </a:spcBef>
            </a:pPr>
            <a:r>
              <a:rPr spc="-125" dirty="0">
                <a:solidFill>
                  <a:srgbClr val="17375E"/>
                </a:solidFill>
                <a:latin typeface="Arial"/>
                <a:cs typeface="Arial"/>
              </a:rPr>
              <a:t>Slave </a:t>
            </a:r>
            <a:r>
              <a:rPr spc="-71" dirty="0">
                <a:solidFill>
                  <a:srgbClr val="17375E"/>
                </a:solidFill>
                <a:latin typeface="Arial"/>
                <a:cs typeface="Arial"/>
              </a:rPr>
              <a:t>address, </a:t>
            </a:r>
            <a:r>
              <a:rPr dirty="0">
                <a:solidFill>
                  <a:srgbClr val="17375E"/>
                </a:solidFill>
                <a:latin typeface="Arial"/>
                <a:cs typeface="Arial"/>
              </a:rPr>
              <a:t>pointer </a:t>
            </a:r>
            <a:r>
              <a:rPr spc="35" dirty="0">
                <a:solidFill>
                  <a:srgbClr val="17375E"/>
                </a:solidFill>
                <a:latin typeface="Arial"/>
                <a:cs typeface="Arial"/>
              </a:rPr>
              <a:t>to </a:t>
            </a:r>
            <a:r>
              <a:rPr spc="-25" dirty="0">
                <a:solidFill>
                  <a:srgbClr val="17375E"/>
                </a:solidFill>
                <a:latin typeface="Arial"/>
                <a:cs typeface="Arial"/>
              </a:rPr>
              <a:t>read </a:t>
            </a:r>
            <a:r>
              <a:rPr spc="11" dirty="0">
                <a:solidFill>
                  <a:srgbClr val="17375E"/>
                </a:solidFill>
                <a:latin typeface="Arial"/>
                <a:cs typeface="Arial"/>
              </a:rPr>
              <a:t>data, </a:t>
            </a:r>
            <a:r>
              <a:rPr lang="en-US" spc="11" dirty="0">
                <a:solidFill>
                  <a:srgbClr val="17375E"/>
                </a:solidFill>
                <a:latin typeface="Arial"/>
                <a:cs typeface="Arial"/>
              </a:rPr>
              <a:t>the number of </a:t>
            </a:r>
            <a:r>
              <a:rPr spc="-40" dirty="0">
                <a:solidFill>
                  <a:srgbClr val="17375E"/>
                </a:solidFill>
                <a:latin typeface="Arial"/>
                <a:cs typeface="Arial"/>
              </a:rPr>
              <a:t>bytes</a:t>
            </a:r>
            <a:r>
              <a:rPr spc="-325" dirty="0">
                <a:solidFill>
                  <a:srgbClr val="17375E"/>
                </a:solidFill>
                <a:latin typeface="Arial"/>
                <a:cs typeface="Arial"/>
              </a:rPr>
              <a:t>,  </a:t>
            </a:r>
            <a:r>
              <a:rPr spc="-31" dirty="0">
                <a:solidFill>
                  <a:srgbClr val="17375E"/>
                </a:solidFill>
                <a:latin typeface="Arial"/>
                <a:cs typeface="Arial"/>
              </a:rPr>
              <a:t>false </a:t>
            </a:r>
            <a:r>
              <a:rPr spc="-125" dirty="0">
                <a:solidFill>
                  <a:srgbClr val="17375E"/>
                </a:solidFill>
                <a:latin typeface="Arial"/>
                <a:cs typeface="Arial"/>
              </a:rPr>
              <a:t>= </a:t>
            </a:r>
            <a:r>
              <a:rPr lang="en-US" spc="-40" dirty="0">
                <a:solidFill>
                  <a:srgbClr val="17375E"/>
                </a:solidFill>
                <a:latin typeface="Arial"/>
                <a:cs typeface="Arial"/>
              </a:rPr>
              <a:t>repeat</a:t>
            </a:r>
            <a:r>
              <a:rPr spc="-40" dirty="0">
                <a:solidFill>
                  <a:srgbClr val="17375E"/>
                </a:solidFill>
                <a:latin typeface="Arial"/>
                <a:cs typeface="Arial"/>
              </a:rPr>
              <a:t>/ true = </a:t>
            </a:r>
            <a:r>
              <a:rPr lang="en-US" spc="-40" dirty="0">
                <a:solidFill>
                  <a:srgbClr val="17375E"/>
                </a:solidFill>
                <a:latin typeface="Arial"/>
                <a:cs typeface="Arial"/>
              </a:rPr>
              <a:t>stop.</a:t>
            </a:r>
            <a:endParaRPr spc="-40" dirty="0">
              <a:solidFill>
                <a:srgbClr val="17375E"/>
              </a:solidFill>
              <a:latin typeface="Arial"/>
              <a:cs typeface="Arial"/>
            </a:endParaRPr>
          </a:p>
          <a:p>
            <a:pPr marL="15874">
              <a:spcBef>
                <a:spcPts val="425"/>
              </a:spcBef>
            </a:pPr>
            <a:r>
              <a:rPr lang="en-US" dirty="0">
                <a:solidFill>
                  <a:srgbClr val="17375E"/>
                </a:solidFill>
                <a:latin typeface="Arial"/>
                <a:cs typeface="Arial"/>
              </a:rPr>
              <a:t>Read only 1byte from I2C</a:t>
            </a:r>
          </a:p>
          <a:p>
            <a:pPr marL="12700">
              <a:spcBef>
                <a:spcPts val="355"/>
              </a:spcBef>
            </a:pPr>
            <a:r>
              <a:rPr lang="en-US" spc="-125" dirty="0">
                <a:solidFill>
                  <a:srgbClr val="17375E"/>
                </a:solidFill>
                <a:latin typeface="Arial"/>
                <a:cs typeface="Arial"/>
              </a:rPr>
              <a:t>Write data from </a:t>
            </a:r>
            <a:r>
              <a:rPr spc="-125" dirty="0">
                <a:solidFill>
                  <a:srgbClr val="17375E"/>
                </a:solidFill>
                <a:latin typeface="Arial"/>
                <a:cs typeface="Arial"/>
              </a:rPr>
              <a:t>Slave</a:t>
            </a:r>
            <a:r>
              <a:rPr lang="en-US" spc="-125" dirty="0">
                <a:solidFill>
                  <a:srgbClr val="17375E"/>
                </a:solidFill>
                <a:latin typeface="Arial"/>
                <a:cs typeface="Arial"/>
              </a:rPr>
              <a:t>.</a:t>
            </a:r>
            <a:endParaRPr dirty="0">
              <a:latin typeface="Malgun Gothic"/>
              <a:cs typeface="Malgun Gothic"/>
            </a:endParaRPr>
          </a:p>
          <a:p>
            <a:pPr marL="12700" marR="5080">
              <a:lnSpc>
                <a:spcPct val="101099"/>
              </a:lnSpc>
              <a:spcBef>
                <a:spcPts val="440"/>
              </a:spcBef>
            </a:pPr>
            <a:r>
              <a:rPr spc="-125" dirty="0">
                <a:solidFill>
                  <a:srgbClr val="17375E"/>
                </a:solidFill>
                <a:latin typeface="Arial"/>
                <a:cs typeface="Arial"/>
              </a:rPr>
              <a:t>Slave </a:t>
            </a:r>
            <a:r>
              <a:rPr spc="-71" dirty="0">
                <a:solidFill>
                  <a:srgbClr val="17375E"/>
                </a:solidFill>
                <a:latin typeface="Arial"/>
                <a:cs typeface="Arial"/>
              </a:rPr>
              <a:t>address, </a:t>
            </a:r>
            <a:r>
              <a:rPr dirty="0">
                <a:solidFill>
                  <a:srgbClr val="17375E"/>
                </a:solidFill>
                <a:latin typeface="Arial"/>
                <a:cs typeface="Arial"/>
              </a:rPr>
              <a:t>pointer </a:t>
            </a:r>
            <a:r>
              <a:rPr spc="35" dirty="0">
                <a:solidFill>
                  <a:srgbClr val="17375E"/>
                </a:solidFill>
                <a:latin typeface="Arial"/>
                <a:cs typeface="Arial"/>
              </a:rPr>
              <a:t>to </a:t>
            </a:r>
            <a:r>
              <a:rPr spc="-11" dirty="0">
                <a:solidFill>
                  <a:srgbClr val="17375E"/>
                </a:solidFill>
                <a:latin typeface="Arial"/>
                <a:cs typeface="Arial"/>
              </a:rPr>
              <a:t>write </a:t>
            </a:r>
            <a:r>
              <a:rPr spc="11" dirty="0">
                <a:solidFill>
                  <a:srgbClr val="17375E"/>
                </a:solidFill>
                <a:latin typeface="Arial"/>
                <a:cs typeface="Arial"/>
              </a:rPr>
              <a:t>data, </a:t>
            </a:r>
            <a:r>
              <a:rPr lang="en-US" spc="11" dirty="0">
                <a:solidFill>
                  <a:srgbClr val="17375E"/>
                </a:solidFill>
                <a:latin typeface="Arial"/>
                <a:cs typeface="Arial"/>
              </a:rPr>
              <a:t>the number of </a:t>
            </a:r>
            <a:r>
              <a:rPr lang="en-US" spc="-40" dirty="0">
                <a:solidFill>
                  <a:srgbClr val="17375E"/>
                </a:solidFill>
                <a:latin typeface="Arial"/>
                <a:cs typeface="Arial"/>
              </a:rPr>
              <a:t>bytes</a:t>
            </a:r>
            <a:r>
              <a:rPr lang="en-US" spc="-325" dirty="0">
                <a:solidFill>
                  <a:srgbClr val="17375E"/>
                </a:solidFill>
                <a:latin typeface="Arial"/>
                <a:cs typeface="Arial"/>
              </a:rPr>
              <a:t>,  </a:t>
            </a:r>
            <a:r>
              <a:rPr lang="en-US" spc="-31" dirty="0">
                <a:solidFill>
                  <a:srgbClr val="17375E"/>
                </a:solidFill>
                <a:latin typeface="Arial"/>
                <a:cs typeface="Arial"/>
              </a:rPr>
              <a:t>false </a:t>
            </a:r>
            <a:r>
              <a:rPr lang="en-US" spc="-125" dirty="0">
                <a:solidFill>
                  <a:srgbClr val="17375E"/>
                </a:solidFill>
                <a:latin typeface="Arial"/>
                <a:cs typeface="Arial"/>
              </a:rPr>
              <a:t>= </a:t>
            </a:r>
            <a:r>
              <a:rPr lang="en-US" spc="-40" dirty="0">
                <a:solidFill>
                  <a:srgbClr val="17375E"/>
                </a:solidFill>
                <a:latin typeface="Arial"/>
                <a:cs typeface="Arial"/>
              </a:rPr>
              <a:t>repeat/ true = stop.</a:t>
            </a:r>
            <a:endParaRPr dirty="0">
              <a:latin typeface="Malgun Gothic"/>
              <a:cs typeface="Malgun Gothic"/>
            </a:endParaRPr>
          </a:p>
          <a:p>
            <a:pPr marL="47620">
              <a:lnSpc>
                <a:spcPts val="2185"/>
              </a:lnSpc>
            </a:pPr>
            <a:r>
              <a:rPr lang="en-US" dirty="0">
                <a:solidFill>
                  <a:srgbClr val="17375E"/>
                </a:solidFill>
                <a:latin typeface="Arial"/>
                <a:cs typeface="Arial"/>
              </a:rPr>
              <a:t>Write </a:t>
            </a:r>
            <a:r>
              <a:rPr dirty="0">
                <a:solidFill>
                  <a:srgbClr val="17375E"/>
                </a:solidFill>
                <a:latin typeface="Arial"/>
                <a:cs typeface="Arial"/>
              </a:rPr>
              <a:t>1byte</a:t>
            </a:r>
            <a:r>
              <a:rPr lang="en-US" dirty="0">
                <a:solidFill>
                  <a:srgbClr val="17375E"/>
                </a:solidFill>
                <a:latin typeface="Arial"/>
                <a:cs typeface="Arial"/>
              </a:rPr>
              <a:t> using</a:t>
            </a:r>
            <a:r>
              <a:rPr dirty="0">
                <a:solidFill>
                  <a:srgbClr val="17375E"/>
                </a:solidFill>
                <a:latin typeface="Arial"/>
                <a:cs typeface="Arial"/>
              </a:rPr>
              <a:t> </a:t>
            </a:r>
            <a:r>
              <a:rPr lang="en-US" dirty="0">
                <a:solidFill>
                  <a:srgbClr val="17375E"/>
                </a:solidFill>
                <a:latin typeface="Arial"/>
                <a:cs typeface="Arial"/>
              </a:rPr>
              <a:t>I2C </a:t>
            </a:r>
          </a:p>
          <a:p>
            <a:pPr marL="47620">
              <a:lnSpc>
                <a:spcPts val="2185"/>
              </a:lnSpc>
            </a:pPr>
            <a:r>
              <a:rPr lang="en-US" dirty="0">
                <a:solidFill>
                  <a:srgbClr val="17375E"/>
                </a:solidFill>
                <a:latin typeface="Arial"/>
                <a:cs typeface="Arial"/>
              </a:rPr>
              <a:t>If ACK is sent, return ‘1’, Otherwise return ‘0’. </a:t>
            </a:r>
          </a:p>
        </p:txBody>
      </p:sp>
      <p:sp>
        <p:nvSpPr>
          <p:cNvPr id="18" name="object 18"/>
          <p:cNvSpPr txBox="1"/>
          <p:nvPr/>
        </p:nvSpPr>
        <p:spPr>
          <a:xfrm>
            <a:off x="308257" y="1538224"/>
            <a:ext cx="6843395" cy="1107996"/>
          </a:xfrm>
          <a:prstGeom prst="rect">
            <a:avLst/>
          </a:prstGeom>
        </p:spPr>
        <p:txBody>
          <a:bodyPr vert="horz" wrap="square" lIns="0" tIns="0" rIns="0" bIns="0" rtlCol="0">
            <a:spAutoFit/>
          </a:bodyPr>
          <a:lstStyle/>
          <a:p>
            <a:pPr marL="12700">
              <a:tabLst>
                <a:tab pos="622236" algn="l"/>
              </a:tabLst>
            </a:pPr>
            <a:r>
              <a:rPr sz="2700" spc="-169" dirty="0">
                <a:latin typeface="Arial"/>
                <a:cs typeface="Arial"/>
              </a:rPr>
              <a:t>1)	</a:t>
            </a:r>
            <a:r>
              <a:rPr sz="2700" spc="-215" dirty="0">
                <a:latin typeface="Arial"/>
                <a:cs typeface="Arial"/>
              </a:rPr>
              <a:t>I2C </a:t>
            </a:r>
            <a:r>
              <a:rPr sz="2700" spc="-115" dirty="0">
                <a:latin typeface="Arial"/>
                <a:cs typeface="Arial"/>
              </a:rPr>
              <a:t>Functions </a:t>
            </a:r>
            <a:r>
              <a:rPr sz="2700" spc="-31" dirty="0">
                <a:latin typeface="Arial"/>
                <a:cs typeface="Arial"/>
              </a:rPr>
              <a:t>in </a:t>
            </a:r>
            <a:r>
              <a:rPr sz="2700" spc="-135" dirty="0">
                <a:latin typeface="Arial"/>
                <a:cs typeface="Arial"/>
              </a:rPr>
              <a:t>mbed </a:t>
            </a:r>
            <a:r>
              <a:rPr sz="2700" spc="15" dirty="0">
                <a:latin typeface="Arial"/>
                <a:cs typeface="Arial"/>
              </a:rPr>
              <a:t>Library </a:t>
            </a:r>
            <a:r>
              <a:rPr sz="2700" spc="480" dirty="0">
                <a:latin typeface="Arial"/>
                <a:cs typeface="Arial"/>
              </a:rPr>
              <a:t>-</a:t>
            </a:r>
            <a:r>
              <a:rPr sz="2700" spc="11" dirty="0">
                <a:latin typeface="Arial"/>
                <a:cs typeface="Arial"/>
              </a:rPr>
              <a:t> </a:t>
            </a:r>
            <a:r>
              <a:rPr sz="2700" spc="-495" dirty="0">
                <a:latin typeface="Arial"/>
                <a:cs typeface="Arial"/>
              </a:rPr>
              <a:t>1</a:t>
            </a:r>
            <a:endParaRPr sz="2700" dirty="0">
              <a:latin typeface="Arial"/>
              <a:cs typeface="Arial"/>
            </a:endParaRPr>
          </a:p>
          <a:p>
            <a:pPr marL="327628">
              <a:spcBef>
                <a:spcPts val="455"/>
              </a:spcBef>
            </a:pPr>
            <a:r>
              <a:rPr sz="2000" u="sng" spc="-31" dirty="0">
                <a:solidFill>
                  <a:srgbClr val="0000FF"/>
                </a:solidFill>
                <a:latin typeface="Arial"/>
                <a:cs typeface="Arial"/>
                <a:hlinkClick r:id="rId3"/>
              </a:rPr>
              <a:t>https://developer.mbed.org/handbook/I2C</a:t>
            </a:r>
            <a:endParaRPr sz="2000" dirty="0">
              <a:latin typeface="Arial"/>
              <a:cs typeface="Arial"/>
            </a:endParaRPr>
          </a:p>
          <a:p>
            <a:pPr marL="327628">
              <a:spcBef>
                <a:spcPts val="131"/>
              </a:spcBef>
            </a:pPr>
            <a:r>
              <a:rPr sz="2000" u="sng" spc="75" dirty="0">
                <a:solidFill>
                  <a:srgbClr val="0000FF"/>
                </a:solidFill>
                <a:latin typeface="Arial"/>
                <a:cs typeface="Arial"/>
                <a:hlinkClick r:id="rId4"/>
              </a:rPr>
              <a:t>https://developer.mbed.org/users/mbed_official/code/</a:t>
            </a:r>
            <a:endParaRPr sz="2000" dirty="0">
              <a:latin typeface="Arial"/>
              <a:cs typeface="Arial"/>
            </a:endParaRPr>
          </a:p>
        </p:txBody>
      </p:sp>
      <p:sp>
        <p:nvSpPr>
          <p:cNvPr id="19" name="object 19"/>
          <p:cNvSpPr txBox="1"/>
          <p:nvPr/>
        </p:nvSpPr>
        <p:spPr>
          <a:xfrm>
            <a:off x="623723" y="2626616"/>
            <a:ext cx="4622800" cy="307776"/>
          </a:xfrm>
          <a:prstGeom prst="rect">
            <a:avLst/>
          </a:prstGeom>
        </p:spPr>
        <p:txBody>
          <a:bodyPr vert="horz" wrap="square" lIns="0" tIns="0" rIns="0" bIns="0" rtlCol="0">
            <a:spAutoFit/>
          </a:bodyPr>
          <a:lstStyle/>
          <a:p>
            <a:pPr marL="12700"/>
            <a:r>
              <a:rPr sz="2000" u="sng" spc="45" dirty="0">
                <a:solidFill>
                  <a:srgbClr val="0000FF"/>
                </a:solidFill>
                <a:latin typeface="Arial"/>
                <a:cs typeface="Arial"/>
                <a:hlinkClick r:id="rId4"/>
              </a:rPr>
              <a:t>mbed/docs/tip/classmbed_1_1I2C.html</a:t>
            </a:r>
            <a:endParaRPr sz="2000" dirty="0">
              <a:latin typeface="Arial"/>
              <a:cs typeface="Arial"/>
            </a:endParaRPr>
          </a:p>
        </p:txBody>
      </p:sp>
      <p:sp>
        <p:nvSpPr>
          <p:cNvPr id="20" name="object 20"/>
          <p:cNvSpPr/>
          <p:nvPr/>
        </p:nvSpPr>
        <p:spPr>
          <a:xfrm>
            <a:off x="7344923" y="1989583"/>
            <a:ext cx="260985" cy="325120"/>
          </a:xfrm>
          <a:custGeom>
            <a:avLst/>
            <a:gdLst/>
            <a:ahLst/>
            <a:cxnLst/>
            <a:rect l="l" t="t" r="r" b="b"/>
            <a:pathLst>
              <a:path w="260984" h="325119">
                <a:moveTo>
                  <a:pt x="260603" y="81152"/>
                </a:moveTo>
                <a:lnTo>
                  <a:pt x="130301" y="81152"/>
                </a:lnTo>
                <a:lnTo>
                  <a:pt x="130301" y="0"/>
                </a:lnTo>
                <a:lnTo>
                  <a:pt x="0" y="162305"/>
                </a:lnTo>
                <a:lnTo>
                  <a:pt x="130301" y="324612"/>
                </a:lnTo>
                <a:lnTo>
                  <a:pt x="130301" y="243458"/>
                </a:lnTo>
                <a:lnTo>
                  <a:pt x="260603" y="243458"/>
                </a:lnTo>
                <a:lnTo>
                  <a:pt x="260603" y="81152"/>
                </a:lnTo>
                <a:close/>
              </a:path>
            </a:pathLst>
          </a:custGeom>
          <a:ln w="25908">
            <a:solidFill>
              <a:srgbClr val="FF0000"/>
            </a:solidFill>
          </a:ln>
        </p:spPr>
        <p:txBody>
          <a:bodyPr wrap="square" lIns="0" tIns="0" rIns="0" bIns="0" rtlCol="0"/>
          <a:lstStyle/>
          <a:p>
            <a:endParaRPr/>
          </a:p>
        </p:txBody>
      </p:sp>
      <p:sp>
        <p:nvSpPr>
          <p:cNvPr id="22" name="object 22"/>
          <p:cNvSpPr/>
          <p:nvPr/>
        </p:nvSpPr>
        <p:spPr>
          <a:xfrm>
            <a:off x="7344917" y="2433067"/>
            <a:ext cx="273051" cy="325120"/>
          </a:xfrm>
          <a:custGeom>
            <a:avLst/>
            <a:gdLst/>
            <a:ahLst/>
            <a:cxnLst/>
            <a:rect l="l" t="t" r="r" b="b"/>
            <a:pathLst>
              <a:path w="273050" h="325119">
                <a:moveTo>
                  <a:pt x="272796" y="81153"/>
                </a:moveTo>
                <a:lnTo>
                  <a:pt x="136398" y="81153"/>
                </a:lnTo>
                <a:lnTo>
                  <a:pt x="136398" y="0"/>
                </a:lnTo>
                <a:lnTo>
                  <a:pt x="0" y="162306"/>
                </a:lnTo>
                <a:lnTo>
                  <a:pt x="136398" y="324612"/>
                </a:lnTo>
                <a:lnTo>
                  <a:pt x="136398" y="243459"/>
                </a:lnTo>
                <a:lnTo>
                  <a:pt x="272796" y="243459"/>
                </a:lnTo>
                <a:lnTo>
                  <a:pt x="272796" y="81153"/>
                </a:lnTo>
                <a:close/>
              </a:path>
            </a:pathLst>
          </a:custGeom>
          <a:ln w="25908">
            <a:solidFill>
              <a:srgbClr val="FF0000"/>
            </a:solidFill>
          </a:ln>
        </p:spPr>
        <p:txBody>
          <a:bodyPr wrap="square" lIns="0" tIns="0" rIns="0" bIns="0" rtlCol="0"/>
          <a:lstStyle/>
          <a:p>
            <a:endParaRPr/>
          </a:p>
        </p:txBody>
      </p:sp>
      <p:sp>
        <p:nvSpPr>
          <p:cNvPr id="23" name="object 15"/>
          <p:cNvSpPr txBox="1"/>
          <p:nvPr/>
        </p:nvSpPr>
        <p:spPr>
          <a:xfrm>
            <a:off x="7719191" y="1979301"/>
            <a:ext cx="2796412" cy="756617"/>
          </a:xfrm>
          <a:prstGeom prst="rect">
            <a:avLst/>
          </a:prstGeom>
        </p:spPr>
        <p:txBody>
          <a:bodyPr vert="horz" wrap="square" lIns="0" tIns="0" rIns="0" bIns="0" rtlCol="0">
            <a:spAutoFit/>
          </a:bodyPr>
          <a:lstStyle/>
          <a:p>
            <a:pPr marL="12700"/>
            <a:r>
              <a:rPr lang="en-US" sz="2000" spc="-151" dirty="0">
                <a:solidFill>
                  <a:srgbClr val="17375E"/>
                </a:solidFill>
                <a:latin typeface="Malgun Gothic"/>
                <a:cs typeface="Malgun Gothic"/>
              </a:rPr>
              <a:t>Example link</a:t>
            </a:r>
            <a:endParaRPr sz="2000" spc="-151" dirty="0">
              <a:latin typeface="Malgun Gothic"/>
              <a:cs typeface="Malgun Gothic"/>
            </a:endParaRPr>
          </a:p>
          <a:p>
            <a:pPr marL="22225">
              <a:spcBef>
                <a:spcPts val="1051"/>
              </a:spcBef>
            </a:pPr>
            <a:r>
              <a:rPr lang="en-US" sz="2000" spc="-151" dirty="0">
                <a:solidFill>
                  <a:srgbClr val="17375E"/>
                </a:solidFill>
                <a:latin typeface="Malgun Gothic"/>
                <a:cs typeface="Malgun Gothic"/>
              </a:rPr>
              <a:t>Function description link</a:t>
            </a:r>
            <a:endParaRPr sz="2000" spc="-151" dirty="0">
              <a:latin typeface="Malgun Gothic"/>
              <a:cs typeface="Malgun Gothic"/>
            </a:endParaRPr>
          </a:p>
        </p:txBody>
      </p:sp>
      <p:cxnSp>
        <p:nvCxnSpPr>
          <p:cNvPr id="24" name="직선 연결선 29"/>
          <p:cNvCxnSpPr>
            <a:stCxn id="28" idx="3"/>
          </p:cNvCxnSpPr>
          <p:nvPr/>
        </p:nvCxnSpPr>
        <p:spPr>
          <a:xfrm flipV="1">
            <a:off x="5182727" y="3071801"/>
            <a:ext cx="1009284" cy="83451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30"/>
          <p:cNvCxnSpPr>
            <a:stCxn id="29" idx="3"/>
          </p:cNvCxnSpPr>
          <p:nvPr/>
        </p:nvCxnSpPr>
        <p:spPr>
          <a:xfrm flipV="1">
            <a:off x="5182727" y="3398826"/>
            <a:ext cx="1009284" cy="85567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직선 연결선 31"/>
          <p:cNvCxnSpPr>
            <a:stCxn id="30" idx="3"/>
          </p:cNvCxnSpPr>
          <p:nvPr/>
        </p:nvCxnSpPr>
        <p:spPr>
          <a:xfrm flipV="1">
            <a:off x="5182727" y="4044953"/>
            <a:ext cx="1017248" cy="55989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직선 연결선 32"/>
          <p:cNvCxnSpPr>
            <a:stCxn id="31" idx="3"/>
          </p:cNvCxnSpPr>
          <p:nvPr/>
        </p:nvCxnSpPr>
        <p:spPr>
          <a:xfrm flipV="1">
            <a:off x="5182727" y="4712759"/>
            <a:ext cx="1013016" cy="244476"/>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8" name="직사각형 33"/>
          <p:cNvSpPr/>
          <p:nvPr/>
        </p:nvSpPr>
        <p:spPr>
          <a:xfrm>
            <a:off x="527386" y="3740151"/>
            <a:ext cx="4655345" cy="332316"/>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835" tIns="54417" rIns="108835" bIns="54417" rtlCol="0" anchor="ctr"/>
          <a:lstStyle/>
          <a:p>
            <a:pPr algn="ctr"/>
            <a:endParaRPr lang="ko-KR" altLang="en-US" sz="2400" dirty="0">
              <a:latin typeface="a아띠" pitchFamily="18" charset="-127"/>
              <a:ea typeface="a아띠" pitchFamily="18" charset="-127"/>
            </a:endParaRPr>
          </a:p>
        </p:txBody>
      </p:sp>
      <p:sp>
        <p:nvSpPr>
          <p:cNvPr id="29" name="직사각형 34"/>
          <p:cNvSpPr/>
          <p:nvPr/>
        </p:nvSpPr>
        <p:spPr>
          <a:xfrm>
            <a:off x="527386" y="4097869"/>
            <a:ext cx="4655345" cy="31326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08835" tIns="54417" rIns="108835" bIns="54417" rtlCol="0" anchor="ctr"/>
          <a:lstStyle/>
          <a:p>
            <a:pPr algn="ctr"/>
            <a:endParaRPr lang="ko-KR" altLang="en-US" sz="2400" dirty="0">
              <a:latin typeface="a아띠" pitchFamily="18" charset="-127"/>
              <a:ea typeface="a아띠" pitchFamily="18" charset="-127"/>
            </a:endParaRPr>
          </a:p>
        </p:txBody>
      </p:sp>
      <p:sp>
        <p:nvSpPr>
          <p:cNvPr id="30" name="직사각형 35"/>
          <p:cNvSpPr/>
          <p:nvPr/>
        </p:nvSpPr>
        <p:spPr>
          <a:xfrm>
            <a:off x="527386" y="4436533"/>
            <a:ext cx="4655345" cy="33661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08835" tIns="54417" rIns="108835" bIns="54417" rtlCol="0" anchor="ctr"/>
          <a:lstStyle/>
          <a:p>
            <a:pPr algn="ctr"/>
            <a:endParaRPr lang="ko-KR" altLang="en-US" sz="2400" dirty="0">
              <a:latin typeface="a아띠" pitchFamily="18" charset="-127"/>
              <a:ea typeface="a아띠" pitchFamily="18" charset="-127"/>
            </a:endParaRPr>
          </a:p>
        </p:txBody>
      </p:sp>
      <p:sp>
        <p:nvSpPr>
          <p:cNvPr id="31" name="직사각형 36"/>
          <p:cNvSpPr/>
          <p:nvPr/>
        </p:nvSpPr>
        <p:spPr>
          <a:xfrm>
            <a:off x="527386" y="4796371"/>
            <a:ext cx="4655345" cy="321732"/>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835" tIns="54417" rIns="108835" bIns="54417" rtlCol="0" anchor="ctr"/>
          <a:lstStyle/>
          <a:p>
            <a:pPr algn="ctr"/>
            <a:endParaRPr lang="ko-KR" altLang="en-US" sz="2400" dirty="0">
              <a:latin typeface="a아띠" pitchFamily="18" charset="-127"/>
              <a:ea typeface="a아띠" pitchFamily="18" charset="-127"/>
            </a:endParaRPr>
          </a:p>
        </p:txBody>
      </p:sp>
      <p:cxnSp>
        <p:nvCxnSpPr>
          <p:cNvPr id="32" name="직선 연결선 43"/>
          <p:cNvCxnSpPr>
            <a:stCxn id="34" idx="3"/>
          </p:cNvCxnSpPr>
          <p:nvPr/>
        </p:nvCxnSpPr>
        <p:spPr>
          <a:xfrm>
            <a:off x="5182727" y="5300133"/>
            <a:ext cx="1009284" cy="71968"/>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직선 연결선 44"/>
          <p:cNvCxnSpPr>
            <a:stCxn id="35" idx="3"/>
          </p:cNvCxnSpPr>
          <p:nvPr/>
        </p:nvCxnSpPr>
        <p:spPr>
          <a:xfrm>
            <a:off x="5182727" y="5645155"/>
            <a:ext cx="1017248" cy="514351"/>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4" name="직사각형 46"/>
          <p:cNvSpPr/>
          <p:nvPr/>
        </p:nvSpPr>
        <p:spPr>
          <a:xfrm>
            <a:off x="527386" y="5139268"/>
            <a:ext cx="4655345" cy="321733"/>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08835" tIns="54417" rIns="108835" bIns="54417" rtlCol="0" anchor="ctr"/>
          <a:lstStyle/>
          <a:p>
            <a:pPr algn="ctr"/>
            <a:endParaRPr lang="ko-KR" altLang="en-US" sz="2400" dirty="0">
              <a:latin typeface="a아띠" pitchFamily="18" charset="-127"/>
              <a:ea typeface="a아띠" pitchFamily="18" charset="-127"/>
            </a:endParaRPr>
          </a:p>
        </p:txBody>
      </p:sp>
      <p:sp>
        <p:nvSpPr>
          <p:cNvPr id="35" name="직사각형 47"/>
          <p:cNvSpPr/>
          <p:nvPr/>
        </p:nvSpPr>
        <p:spPr>
          <a:xfrm>
            <a:off x="527386" y="5477938"/>
            <a:ext cx="4655345" cy="334433"/>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835" tIns="54417" rIns="108835" bIns="54417" rtlCol="0" anchor="ctr"/>
          <a:lstStyle/>
          <a:p>
            <a:pPr algn="ctr"/>
            <a:endParaRPr lang="ko-KR" altLang="en-US" sz="2400" dirty="0">
              <a:latin typeface="a아띠" pitchFamily="18" charset="-127"/>
              <a:ea typeface="a아띠" pitchFamily="18" charset="-127"/>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4427" y="2276855"/>
            <a:ext cx="8685276" cy="192024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991864" y="2923798"/>
            <a:ext cx="1873885" cy="36831"/>
          </a:xfrm>
          <a:custGeom>
            <a:avLst/>
            <a:gdLst/>
            <a:ahLst/>
            <a:cxnLst/>
            <a:rect l="l" t="t" r="r" b="b"/>
            <a:pathLst>
              <a:path w="1873884" h="36830">
                <a:moveTo>
                  <a:pt x="0" y="0"/>
                </a:moveTo>
                <a:lnTo>
                  <a:pt x="1873377" y="36448"/>
                </a:lnTo>
              </a:path>
            </a:pathLst>
          </a:custGeom>
          <a:ln w="19812">
            <a:solidFill>
              <a:srgbClr val="E36C09"/>
            </a:solidFill>
          </a:ln>
        </p:spPr>
        <p:txBody>
          <a:bodyPr wrap="square" lIns="0" tIns="0" rIns="0" bIns="0" rtlCol="0"/>
          <a:lstStyle/>
          <a:p>
            <a:endParaRPr/>
          </a:p>
        </p:txBody>
      </p:sp>
      <p:sp>
        <p:nvSpPr>
          <p:cNvPr id="4" name="object 4"/>
          <p:cNvSpPr/>
          <p:nvPr/>
        </p:nvSpPr>
        <p:spPr>
          <a:xfrm>
            <a:off x="4991864" y="3431285"/>
            <a:ext cx="1873885" cy="105411"/>
          </a:xfrm>
          <a:custGeom>
            <a:avLst/>
            <a:gdLst/>
            <a:ahLst/>
            <a:cxnLst/>
            <a:rect l="l" t="t" r="r" b="b"/>
            <a:pathLst>
              <a:path w="1873884" h="105410">
                <a:moveTo>
                  <a:pt x="0" y="0"/>
                </a:moveTo>
                <a:lnTo>
                  <a:pt x="1873377" y="105410"/>
                </a:lnTo>
              </a:path>
            </a:pathLst>
          </a:custGeom>
          <a:ln w="19812">
            <a:solidFill>
              <a:srgbClr val="77923B"/>
            </a:solidFill>
          </a:ln>
        </p:spPr>
        <p:txBody>
          <a:bodyPr wrap="square" lIns="0" tIns="0" rIns="0" bIns="0" rtlCol="0"/>
          <a:lstStyle/>
          <a:p>
            <a:endParaRPr/>
          </a:p>
        </p:txBody>
      </p:sp>
      <p:sp>
        <p:nvSpPr>
          <p:cNvPr id="5" name="object 5"/>
          <p:cNvSpPr/>
          <p:nvPr/>
        </p:nvSpPr>
        <p:spPr>
          <a:xfrm>
            <a:off x="4991864" y="3944873"/>
            <a:ext cx="1873885" cy="158115"/>
          </a:xfrm>
          <a:custGeom>
            <a:avLst/>
            <a:gdLst/>
            <a:ahLst/>
            <a:cxnLst/>
            <a:rect l="l" t="t" r="r" b="b"/>
            <a:pathLst>
              <a:path w="1873884" h="158114">
                <a:moveTo>
                  <a:pt x="0" y="0"/>
                </a:moveTo>
                <a:lnTo>
                  <a:pt x="1873377" y="157733"/>
                </a:lnTo>
              </a:path>
            </a:pathLst>
          </a:custGeom>
          <a:ln w="19812">
            <a:solidFill>
              <a:srgbClr val="49452A"/>
            </a:solidFill>
          </a:ln>
        </p:spPr>
        <p:txBody>
          <a:bodyPr wrap="square" lIns="0" tIns="0" rIns="0" bIns="0" rtlCol="0"/>
          <a:lstStyle/>
          <a:p>
            <a:endParaRPr/>
          </a:p>
        </p:txBody>
      </p:sp>
      <p:sp>
        <p:nvSpPr>
          <p:cNvPr id="6" name="object 6"/>
          <p:cNvSpPr txBox="1">
            <a:spLocks noGrp="1"/>
          </p:cNvSpPr>
          <p:nvPr>
            <p:ph type="title"/>
          </p:nvPr>
        </p:nvSpPr>
        <p:spPr>
          <a:xfrm>
            <a:off x="68989" y="571249"/>
            <a:ext cx="8617815" cy="569387"/>
          </a:xfrm>
          <a:prstGeom prst="rect">
            <a:avLst/>
          </a:prstGeom>
        </p:spPr>
        <p:txBody>
          <a:bodyPr vert="horz" wrap="square" lIns="0" tIns="0" rIns="0" bIns="0" rtlCol="0">
            <a:spAutoFit/>
          </a:bodyPr>
          <a:lstStyle/>
          <a:p>
            <a:pPr marL="12700">
              <a:tabLst>
                <a:tab pos="620967" algn="l"/>
              </a:tabLst>
            </a:pPr>
            <a:r>
              <a:rPr spc="-85" dirty="0"/>
              <a:t>3.	</a:t>
            </a:r>
            <a:r>
              <a:rPr spc="-285" dirty="0"/>
              <a:t>I2C </a:t>
            </a:r>
            <a:r>
              <a:rPr lang="en-US" dirty="0">
                <a:latin typeface="Malgun Gothic"/>
                <a:cs typeface="Malgun Gothic"/>
              </a:rPr>
              <a:t>Theory</a:t>
            </a:r>
            <a:r>
              <a:rPr spc="-969" dirty="0">
                <a:latin typeface="Malgun Gothic"/>
                <a:cs typeface="Malgun Gothic"/>
              </a:rPr>
              <a:t>   </a:t>
            </a:r>
            <a:r>
              <a:rPr spc="675" dirty="0"/>
              <a:t>- </a:t>
            </a:r>
            <a:r>
              <a:rPr spc="-289" dirty="0"/>
              <a:t>I2C </a:t>
            </a:r>
            <a:r>
              <a:rPr spc="-175" dirty="0"/>
              <a:t>mbed</a:t>
            </a:r>
            <a:r>
              <a:rPr spc="-595" dirty="0"/>
              <a:t> </a:t>
            </a:r>
            <a:r>
              <a:rPr spc="31" dirty="0"/>
              <a:t>Library</a:t>
            </a:r>
          </a:p>
        </p:txBody>
      </p:sp>
      <p:sp>
        <p:nvSpPr>
          <p:cNvPr id="7" name="object 7"/>
          <p:cNvSpPr txBox="1"/>
          <p:nvPr/>
        </p:nvSpPr>
        <p:spPr>
          <a:xfrm>
            <a:off x="308253" y="1538226"/>
            <a:ext cx="5940147" cy="415498"/>
          </a:xfrm>
          <a:prstGeom prst="rect">
            <a:avLst/>
          </a:prstGeom>
        </p:spPr>
        <p:txBody>
          <a:bodyPr vert="horz" wrap="square" lIns="0" tIns="0" rIns="0" bIns="0" rtlCol="0">
            <a:spAutoFit/>
          </a:bodyPr>
          <a:lstStyle/>
          <a:p>
            <a:pPr marL="12700">
              <a:tabLst>
                <a:tab pos="656526" algn="l"/>
              </a:tabLst>
            </a:pPr>
            <a:r>
              <a:rPr sz="2700" spc="25" dirty="0">
                <a:latin typeface="Arial"/>
                <a:cs typeface="Arial"/>
              </a:rPr>
              <a:t>2)	</a:t>
            </a:r>
            <a:r>
              <a:rPr sz="2700" spc="-215" dirty="0">
                <a:latin typeface="Arial"/>
                <a:cs typeface="Arial"/>
              </a:rPr>
              <a:t>I2C </a:t>
            </a:r>
            <a:r>
              <a:rPr sz="2700" spc="-115" dirty="0">
                <a:latin typeface="Arial"/>
                <a:cs typeface="Arial"/>
              </a:rPr>
              <a:t>Functions </a:t>
            </a:r>
            <a:r>
              <a:rPr sz="2700" spc="-31" dirty="0">
                <a:latin typeface="Arial"/>
                <a:cs typeface="Arial"/>
              </a:rPr>
              <a:t>in </a:t>
            </a:r>
            <a:r>
              <a:rPr sz="2700" spc="-135" dirty="0">
                <a:latin typeface="Arial"/>
                <a:cs typeface="Arial"/>
              </a:rPr>
              <a:t>mbed </a:t>
            </a:r>
            <a:r>
              <a:rPr sz="2700" spc="20" dirty="0">
                <a:latin typeface="Arial"/>
                <a:cs typeface="Arial"/>
              </a:rPr>
              <a:t>Library </a:t>
            </a:r>
            <a:r>
              <a:rPr sz="2700" spc="480" dirty="0">
                <a:latin typeface="Arial"/>
                <a:cs typeface="Arial"/>
              </a:rPr>
              <a:t>-</a:t>
            </a:r>
            <a:r>
              <a:rPr sz="2700" spc="-35" dirty="0">
                <a:latin typeface="Arial"/>
                <a:cs typeface="Arial"/>
              </a:rPr>
              <a:t> </a:t>
            </a:r>
            <a:r>
              <a:rPr sz="2700" spc="-100" dirty="0">
                <a:latin typeface="Arial"/>
                <a:cs typeface="Arial"/>
              </a:rPr>
              <a:t>2</a:t>
            </a:r>
            <a:endParaRPr sz="2700" dirty="0">
              <a:latin typeface="Arial"/>
              <a:cs typeface="Arial"/>
            </a:endParaRPr>
          </a:p>
        </p:txBody>
      </p:sp>
      <p:sp>
        <p:nvSpPr>
          <p:cNvPr id="9" name="object 9"/>
          <p:cNvSpPr/>
          <p:nvPr/>
        </p:nvSpPr>
        <p:spPr>
          <a:xfrm>
            <a:off x="6864862" y="2768350"/>
            <a:ext cx="1920239" cy="384175"/>
          </a:xfrm>
          <a:custGeom>
            <a:avLst/>
            <a:gdLst/>
            <a:ahLst/>
            <a:cxnLst/>
            <a:rect l="l" t="t" r="r" b="b"/>
            <a:pathLst>
              <a:path w="1920240" h="384175">
                <a:moveTo>
                  <a:pt x="0" y="384048"/>
                </a:moveTo>
                <a:lnTo>
                  <a:pt x="1920240" y="384048"/>
                </a:lnTo>
                <a:lnTo>
                  <a:pt x="1920240" y="0"/>
                </a:lnTo>
                <a:lnTo>
                  <a:pt x="0" y="0"/>
                </a:lnTo>
                <a:lnTo>
                  <a:pt x="0" y="384048"/>
                </a:lnTo>
                <a:close/>
              </a:path>
            </a:pathLst>
          </a:custGeom>
          <a:ln w="19811">
            <a:solidFill>
              <a:srgbClr val="F79546"/>
            </a:solidFill>
          </a:ln>
        </p:spPr>
        <p:txBody>
          <a:bodyPr wrap="square" lIns="0" tIns="0" rIns="0" bIns="0" rtlCol="0"/>
          <a:lstStyle/>
          <a:p>
            <a:endParaRPr/>
          </a:p>
        </p:txBody>
      </p:sp>
      <p:sp>
        <p:nvSpPr>
          <p:cNvPr id="10" name="object 10"/>
          <p:cNvSpPr/>
          <p:nvPr/>
        </p:nvSpPr>
        <p:spPr>
          <a:xfrm>
            <a:off x="6864862" y="3332231"/>
            <a:ext cx="4608831" cy="384175"/>
          </a:xfrm>
          <a:custGeom>
            <a:avLst/>
            <a:gdLst/>
            <a:ahLst/>
            <a:cxnLst/>
            <a:rect l="l" t="t" r="r" b="b"/>
            <a:pathLst>
              <a:path w="4608830" h="384175">
                <a:moveTo>
                  <a:pt x="0" y="384048"/>
                </a:moveTo>
                <a:lnTo>
                  <a:pt x="4608576" y="384048"/>
                </a:lnTo>
                <a:lnTo>
                  <a:pt x="4608576" y="0"/>
                </a:lnTo>
                <a:lnTo>
                  <a:pt x="0" y="0"/>
                </a:lnTo>
                <a:lnTo>
                  <a:pt x="0" y="384048"/>
                </a:lnTo>
                <a:close/>
              </a:path>
            </a:pathLst>
          </a:custGeom>
          <a:ln w="19812">
            <a:solidFill>
              <a:srgbClr val="9BBA58"/>
            </a:solidFill>
          </a:ln>
        </p:spPr>
        <p:txBody>
          <a:bodyPr wrap="square" lIns="0" tIns="0" rIns="0" bIns="0" rtlCol="0"/>
          <a:lstStyle/>
          <a:p>
            <a:endParaRPr/>
          </a:p>
        </p:txBody>
      </p:sp>
      <p:sp>
        <p:nvSpPr>
          <p:cNvPr id="11" name="object 11"/>
          <p:cNvSpPr/>
          <p:nvPr/>
        </p:nvSpPr>
        <p:spPr>
          <a:xfrm>
            <a:off x="6864857" y="3810000"/>
            <a:ext cx="5088891" cy="685800"/>
          </a:xfrm>
          <a:custGeom>
            <a:avLst/>
            <a:gdLst/>
            <a:ahLst/>
            <a:cxnLst/>
            <a:rect l="l" t="t" r="r" b="b"/>
            <a:pathLst>
              <a:path w="5088890" h="384175">
                <a:moveTo>
                  <a:pt x="0" y="384047"/>
                </a:moveTo>
                <a:lnTo>
                  <a:pt x="5088636" y="384047"/>
                </a:lnTo>
                <a:lnTo>
                  <a:pt x="5088636" y="0"/>
                </a:lnTo>
                <a:lnTo>
                  <a:pt x="0" y="0"/>
                </a:lnTo>
                <a:lnTo>
                  <a:pt x="0" y="384047"/>
                </a:lnTo>
                <a:close/>
              </a:path>
            </a:pathLst>
          </a:custGeom>
          <a:ln w="19812">
            <a:solidFill>
              <a:srgbClr val="404040"/>
            </a:solidFill>
          </a:ln>
        </p:spPr>
        <p:txBody>
          <a:bodyPr wrap="square" lIns="0" tIns="0" rIns="0" bIns="0" rtlCol="0"/>
          <a:lstStyle/>
          <a:p>
            <a:endParaRPr/>
          </a:p>
        </p:txBody>
      </p:sp>
      <p:sp>
        <p:nvSpPr>
          <p:cNvPr id="12" name="object 12"/>
          <p:cNvSpPr txBox="1"/>
          <p:nvPr/>
        </p:nvSpPr>
        <p:spPr>
          <a:xfrm>
            <a:off x="6933950" y="2791971"/>
            <a:ext cx="4888231" cy="1649169"/>
          </a:xfrm>
          <a:prstGeom prst="rect">
            <a:avLst/>
          </a:prstGeom>
        </p:spPr>
        <p:txBody>
          <a:bodyPr vert="horz" wrap="square" lIns="0" tIns="0" rIns="0" bIns="0" rtlCol="0">
            <a:spAutoFit/>
          </a:bodyPr>
          <a:lstStyle/>
          <a:p>
            <a:pPr marL="12700"/>
            <a:r>
              <a:rPr sz="2100" spc="-160" dirty="0">
                <a:solidFill>
                  <a:srgbClr val="17375E"/>
                </a:solidFill>
                <a:latin typeface="Arial"/>
                <a:cs typeface="Arial"/>
              </a:rPr>
              <a:t>I2C</a:t>
            </a:r>
            <a:r>
              <a:rPr lang="en-US" altLang="ko-KR" sz="2100" spc="-151" dirty="0">
                <a:solidFill>
                  <a:srgbClr val="17375E"/>
                </a:solidFill>
                <a:latin typeface="Malgun Gothic"/>
                <a:cs typeface="Malgun Gothic"/>
              </a:rPr>
              <a:t> </a:t>
            </a:r>
            <a:r>
              <a:rPr sz="2100" spc="-151" dirty="0">
                <a:solidFill>
                  <a:srgbClr val="17375E"/>
                </a:solidFill>
                <a:latin typeface="Arial"/>
                <a:cs typeface="Arial"/>
              </a:rPr>
              <a:t>Stop()</a:t>
            </a:r>
            <a:r>
              <a:rPr lang="en-US" sz="2100" spc="-151" dirty="0">
                <a:solidFill>
                  <a:srgbClr val="17375E"/>
                </a:solidFill>
                <a:latin typeface="Arial"/>
                <a:cs typeface="Arial"/>
              </a:rPr>
              <a:t> function</a:t>
            </a:r>
            <a:endParaRPr sz="2100" dirty="0">
              <a:latin typeface="Malgun Gothic"/>
              <a:cs typeface="Malgun Gothic"/>
            </a:endParaRPr>
          </a:p>
          <a:p>
            <a:pPr marL="12700" marR="5080">
              <a:lnSpc>
                <a:spcPts val="4551"/>
              </a:lnSpc>
              <a:spcBef>
                <a:spcPts val="380"/>
              </a:spcBef>
            </a:pPr>
            <a:r>
              <a:rPr lang="en-US" sz="2100" spc="-160" dirty="0">
                <a:solidFill>
                  <a:srgbClr val="17375E"/>
                </a:solidFill>
                <a:latin typeface="Arial"/>
                <a:cs typeface="Arial"/>
              </a:rPr>
              <a:t>Function is used to I2C transfer continuously . </a:t>
            </a:r>
            <a:endParaRPr lang="en-US" sz="2100" spc="-545" dirty="0">
              <a:solidFill>
                <a:srgbClr val="17375E"/>
              </a:solidFill>
              <a:latin typeface="Malgun Gothic"/>
              <a:cs typeface="Malgun Gothic"/>
            </a:endParaRPr>
          </a:p>
          <a:p>
            <a:pPr marL="12700" marR="5080">
              <a:spcBef>
                <a:spcPts val="380"/>
              </a:spcBef>
            </a:pPr>
            <a:r>
              <a:rPr lang="en-US" sz="2100" spc="-151" dirty="0">
                <a:solidFill>
                  <a:srgbClr val="17375E"/>
                </a:solidFill>
                <a:latin typeface="Malgun Gothic"/>
                <a:cs typeface="Malgun Gothic"/>
              </a:rPr>
              <a:t>Use to abort transfer() function which transfer</a:t>
            </a:r>
            <a:br>
              <a:rPr lang="en-US" sz="2100" spc="-151" dirty="0">
                <a:solidFill>
                  <a:srgbClr val="17375E"/>
                </a:solidFill>
                <a:latin typeface="Malgun Gothic"/>
                <a:cs typeface="Malgun Gothic"/>
              </a:rPr>
            </a:br>
            <a:r>
              <a:rPr lang="en-US" sz="2100" spc="-151" dirty="0">
                <a:solidFill>
                  <a:srgbClr val="17375E"/>
                </a:solidFill>
                <a:latin typeface="Malgun Gothic"/>
                <a:cs typeface="Malgun Gothic"/>
              </a:rPr>
              <a:t>continuously.</a:t>
            </a:r>
            <a:endParaRPr sz="2100" spc="-151" dirty="0">
              <a:solidFill>
                <a:srgbClr val="17375E"/>
              </a:solidFill>
              <a:latin typeface="Malgun Gothic"/>
              <a:cs typeface="Malgun Gothic"/>
            </a:endParaRPr>
          </a:p>
        </p:txBody>
      </p:sp>
      <p:cxnSp>
        <p:nvCxnSpPr>
          <p:cNvPr id="14" name="직선 연결선 29"/>
          <p:cNvCxnSpPr>
            <a:stCxn id="18" idx="3"/>
          </p:cNvCxnSpPr>
          <p:nvPr/>
        </p:nvCxnSpPr>
        <p:spPr>
          <a:xfrm flipV="1">
            <a:off x="4990707" y="2485051"/>
            <a:ext cx="1873380" cy="276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직선 연결선 30"/>
          <p:cNvCxnSpPr>
            <a:stCxn id="19" idx="3"/>
          </p:cNvCxnSpPr>
          <p:nvPr/>
        </p:nvCxnSpPr>
        <p:spPr>
          <a:xfrm>
            <a:off x="4990707" y="2923238"/>
            <a:ext cx="1873380" cy="36489"/>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직선 연결선 31"/>
          <p:cNvCxnSpPr>
            <a:stCxn id="20" idx="3"/>
          </p:cNvCxnSpPr>
          <p:nvPr/>
        </p:nvCxnSpPr>
        <p:spPr>
          <a:xfrm>
            <a:off x="4990707" y="3430143"/>
            <a:ext cx="1873380" cy="105444"/>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32"/>
          <p:cNvCxnSpPr>
            <a:stCxn id="21" idx="3"/>
          </p:cNvCxnSpPr>
          <p:nvPr/>
        </p:nvCxnSpPr>
        <p:spPr>
          <a:xfrm>
            <a:off x="4990705" y="3943353"/>
            <a:ext cx="1873379" cy="157723"/>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8" name="직사각형 33"/>
          <p:cNvSpPr/>
          <p:nvPr/>
        </p:nvSpPr>
        <p:spPr>
          <a:xfrm>
            <a:off x="335365" y="2276871"/>
            <a:ext cx="4655345" cy="421880"/>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835" tIns="54417" rIns="108835" bIns="54417" rtlCol="0" anchor="ctr"/>
          <a:lstStyle/>
          <a:p>
            <a:pPr algn="ctr"/>
            <a:endParaRPr lang="ko-KR" altLang="en-US" sz="2400" dirty="0">
              <a:latin typeface="a아띠" pitchFamily="18" charset="-127"/>
              <a:ea typeface="a아띠" pitchFamily="18" charset="-127"/>
            </a:endParaRPr>
          </a:p>
        </p:txBody>
      </p:sp>
      <p:sp>
        <p:nvSpPr>
          <p:cNvPr id="19" name="직사각형 34"/>
          <p:cNvSpPr/>
          <p:nvPr/>
        </p:nvSpPr>
        <p:spPr>
          <a:xfrm>
            <a:off x="335365" y="2722268"/>
            <a:ext cx="4655345" cy="401933"/>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835" tIns="54417" rIns="108835" bIns="54417" rtlCol="0" anchor="ctr"/>
          <a:lstStyle/>
          <a:p>
            <a:pPr algn="ctr"/>
            <a:endParaRPr lang="ko-KR" altLang="en-US" sz="2400" dirty="0">
              <a:latin typeface="a아띠" pitchFamily="18" charset="-127"/>
              <a:ea typeface="a아띠" pitchFamily="18" charset="-127"/>
            </a:endParaRPr>
          </a:p>
        </p:txBody>
      </p:sp>
      <p:sp>
        <p:nvSpPr>
          <p:cNvPr id="20" name="직사각형 35"/>
          <p:cNvSpPr/>
          <p:nvPr/>
        </p:nvSpPr>
        <p:spPr>
          <a:xfrm>
            <a:off x="335365" y="3143251"/>
            <a:ext cx="4655345" cy="573780"/>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835" tIns="54417" rIns="108835" bIns="54417" rtlCol="0" anchor="ctr"/>
          <a:lstStyle/>
          <a:p>
            <a:pPr algn="ctr"/>
            <a:endParaRPr lang="ko-KR" altLang="en-US" sz="2400" dirty="0">
              <a:latin typeface="a아띠" pitchFamily="18" charset="-127"/>
              <a:ea typeface="a아띠" pitchFamily="18" charset="-127"/>
            </a:endParaRPr>
          </a:p>
        </p:txBody>
      </p:sp>
      <p:sp>
        <p:nvSpPr>
          <p:cNvPr id="21" name="직사각형 36"/>
          <p:cNvSpPr/>
          <p:nvPr/>
        </p:nvSpPr>
        <p:spPr>
          <a:xfrm>
            <a:off x="335365" y="3740152"/>
            <a:ext cx="4655345" cy="406400"/>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835" tIns="54417" rIns="108835" bIns="54417" rtlCol="0" anchor="ctr"/>
          <a:lstStyle/>
          <a:p>
            <a:pPr algn="ctr"/>
            <a:endParaRPr lang="ko-KR" altLang="en-US" sz="2400" dirty="0">
              <a:latin typeface="a아띠" pitchFamily="18" charset="-127"/>
              <a:ea typeface="a아띠" pitchFamily="18" charset="-127"/>
            </a:endParaRPr>
          </a:p>
        </p:txBody>
      </p:sp>
      <p:sp>
        <p:nvSpPr>
          <p:cNvPr id="22" name="텍스트 개체 틀 12"/>
          <p:cNvSpPr txBox="1">
            <a:spLocks/>
          </p:cNvSpPr>
          <p:nvPr/>
        </p:nvSpPr>
        <p:spPr>
          <a:xfrm>
            <a:off x="6864085" y="2309190"/>
            <a:ext cx="2203715" cy="351729"/>
          </a:xfrm>
          <a:prstGeom prst="rect">
            <a:avLst/>
          </a:prstGeom>
          <a:ln w="19050">
            <a:solidFill>
              <a:schemeClr val="accent5">
                <a:lumMod val="75000"/>
              </a:schemeClr>
            </a:solidFill>
          </a:ln>
        </p:spPr>
        <p:txBody>
          <a:bodyPr lIns="91434" tIns="45718" rIns="91434" bIns="45718">
            <a:noAutofit/>
          </a:bodyPr>
          <a:lstStyle/>
          <a:p>
            <a:pPr defTabSz="914332"/>
            <a:r>
              <a:rPr lang="en-US" altLang="ko-KR" sz="2100" spc="-151" dirty="0">
                <a:solidFill>
                  <a:srgbClr val="17375E"/>
                </a:solidFill>
                <a:latin typeface="Malgun Gothic"/>
                <a:cs typeface="Malgun Gothic"/>
              </a:rPr>
              <a:t>I2C Start() function	</a:t>
            </a:r>
            <a:endParaRPr lang="ko-KR" altLang="en-US" sz="2100" spc="-151" dirty="0">
              <a:solidFill>
                <a:srgbClr val="17375E"/>
              </a:solidFill>
              <a:latin typeface="Malgun Gothic"/>
              <a:cs typeface="Malgun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44617" y="5841391"/>
            <a:ext cx="1082675" cy="307776"/>
          </a:xfrm>
          <a:prstGeom prst="rect">
            <a:avLst/>
          </a:prstGeom>
        </p:spPr>
        <p:txBody>
          <a:bodyPr vert="horz" wrap="square" lIns="0" tIns="0" rIns="0" bIns="0" rtlCol="0">
            <a:spAutoFit/>
          </a:bodyPr>
          <a:lstStyle/>
          <a:p>
            <a:pPr marL="12700"/>
            <a:r>
              <a:rPr sz="2000" spc="-165" dirty="0">
                <a:solidFill>
                  <a:srgbClr val="17375E"/>
                </a:solidFill>
                <a:latin typeface="Arial"/>
                <a:cs typeface="Arial"/>
              </a:rPr>
              <a:t>I2C</a:t>
            </a:r>
            <a:r>
              <a:rPr sz="2000" spc="-115" dirty="0">
                <a:solidFill>
                  <a:srgbClr val="17375E"/>
                </a:solidFill>
                <a:latin typeface="Arial"/>
                <a:cs typeface="Arial"/>
              </a:rPr>
              <a:t> </a:t>
            </a:r>
            <a:r>
              <a:rPr sz="2000" spc="-85" dirty="0">
                <a:solidFill>
                  <a:srgbClr val="17375E"/>
                </a:solidFill>
                <a:latin typeface="Arial"/>
                <a:cs typeface="Arial"/>
              </a:rPr>
              <a:t>Pinout</a:t>
            </a:r>
            <a:endParaRPr sz="2000" dirty="0">
              <a:latin typeface="Arial"/>
              <a:cs typeface="Arial"/>
            </a:endParaRPr>
          </a:p>
        </p:txBody>
      </p:sp>
      <p:sp>
        <p:nvSpPr>
          <p:cNvPr id="3" name="object 3"/>
          <p:cNvSpPr/>
          <p:nvPr/>
        </p:nvSpPr>
        <p:spPr>
          <a:xfrm>
            <a:off x="3500631" y="3236979"/>
            <a:ext cx="4439412" cy="24003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68988" y="571245"/>
            <a:ext cx="7093813" cy="569387"/>
          </a:xfrm>
          <a:prstGeom prst="rect">
            <a:avLst/>
          </a:prstGeom>
        </p:spPr>
        <p:txBody>
          <a:bodyPr vert="horz" wrap="square" lIns="0" tIns="0" rIns="0" bIns="0" rtlCol="0">
            <a:spAutoFit/>
          </a:bodyPr>
          <a:lstStyle/>
          <a:p>
            <a:pPr marL="12700">
              <a:tabLst>
                <a:tab pos="620967" algn="l"/>
              </a:tabLst>
            </a:pPr>
            <a:r>
              <a:rPr spc="-85" dirty="0"/>
              <a:t>3.	</a:t>
            </a:r>
            <a:r>
              <a:rPr spc="-285" dirty="0"/>
              <a:t>I2C </a:t>
            </a:r>
            <a:r>
              <a:rPr lang="en-US" dirty="0">
                <a:latin typeface="Malgun Gothic"/>
                <a:cs typeface="Malgun Gothic"/>
              </a:rPr>
              <a:t>Theory</a:t>
            </a:r>
            <a:r>
              <a:rPr spc="-969" dirty="0">
                <a:latin typeface="Malgun Gothic"/>
                <a:cs typeface="Malgun Gothic"/>
              </a:rPr>
              <a:t>  </a:t>
            </a:r>
            <a:r>
              <a:rPr spc="675" dirty="0"/>
              <a:t>- </a:t>
            </a:r>
            <a:r>
              <a:rPr spc="-289" dirty="0"/>
              <a:t>I2C</a:t>
            </a:r>
            <a:r>
              <a:rPr spc="-455" dirty="0"/>
              <a:t> </a:t>
            </a:r>
            <a:r>
              <a:rPr spc="-140" dirty="0"/>
              <a:t>Pinout</a:t>
            </a:r>
          </a:p>
        </p:txBody>
      </p:sp>
      <p:sp>
        <p:nvSpPr>
          <p:cNvPr id="5" name="object 5"/>
          <p:cNvSpPr/>
          <p:nvPr/>
        </p:nvSpPr>
        <p:spPr>
          <a:xfrm>
            <a:off x="4581905" y="4813553"/>
            <a:ext cx="3220720" cy="477520"/>
          </a:xfrm>
          <a:custGeom>
            <a:avLst/>
            <a:gdLst/>
            <a:ahLst/>
            <a:cxnLst/>
            <a:rect l="l" t="t" r="r" b="b"/>
            <a:pathLst>
              <a:path w="3220720" h="477520">
                <a:moveTo>
                  <a:pt x="0" y="477012"/>
                </a:moveTo>
                <a:lnTo>
                  <a:pt x="3220211" y="477012"/>
                </a:lnTo>
                <a:lnTo>
                  <a:pt x="3220211" y="0"/>
                </a:lnTo>
                <a:lnTo>
                  <a:pt x="0" y="0"/>
                </a:lnTo>
                <a:lnTo>
                  <a:pt x="0" y="477012"/>
                </a:lnTo>
                <a:close/>
              </a:path>
            </a:pathLst>
          </a:custGeom>
          <a:ln w="25908">
            <a:solidFill>
              <a:srgbClr val="FF3399"/>
            </a:solidFill>
          </a:ln>
        </p:spPr>
        <p:txBody>
          <a:bodyPr wrap="square" lIns="0" tIns="0" rIns="0" bIns="0" rtlCol="0"/>
          <a:lstStyle/>
          <a:p>
            <a:endParaRPr/>
          </a:p>
        </p:txBody>
      </p:sp>
      <p:sp>
        <p:nvSpPr>
          <p:cNvPr id="6" name="object 6"/>
          <p:cNvSpPr txBox="1"/>
          <p:nvPr/>
        </p:nvSpPr>
        <p:spPr>
          <a:xfrm>
            <a:off x="308253" y="1670817"/>
            <a:ext cx="9902547" cy="1615827"/>
          </a:xfrm>
          <a:prstGeom prst="rect">
            <a:avLst/>
          </a:prstGeom>
        </p:spPr>
        <p:txBody>
          <a:bodyPr vert="horz" wrap="square" lIns="0" tIns="0" rIns="0" bIns="0" rtlCol="0">
            <a:spAutoFit/>
          </a:bodyPr>
          <a:lstStyle/>
          <a:p>
            <a:pPr marL="622236" indent="-609539">
              <a:buAutoNum type="arabicParenR"/>
              <a:tabLst>
                <a:tab pos="622236" algn="l"/>
                <a:tab pos="622871" algn="l"/>
              </a:tabLst>
            </a:pPr>
            <a:r>
              <a:rPr sz="2700" spc="-435" dirty="0">
                <a:latin typeface="Arial"/>
                <a:cs typeface="Arial"/>
              </a:rPr>
              <a:t>LCD  </a:t>
            </a:r>
            <a:r>
              <a:rPr sz="2700" spc="-125" dirty="0">
                <a:latin typeface="Arial"/>
                <a:cs typeface="Arial"/>
              </a:rPr>
              <a:t>components </a:t>
            </a:r>
            <a:r>
              <a:rPr lang="en-US" sz="2800" dirty="0"/>
              <a:t>library reference which is provided by </a:t>
            </a:r>
            <a:r>
              <a:rPr lang="en-US" sz="2800" dirty="0" err="1"/>
              <a:t>mbed</a:t>
            </a:r>
            <a:r>
              <a:rPr lang="en-US" sz="2800" dirty="0"/>
              <a:t> </a:t>
            </a:r>
            <a:r>
              <a:rPr spc="-115" dirty="0">
                <a:latin typeface="Arial"/>
                <a:cs typeface="Arial"/>
              </a:rPr>
              <a:t>(</a:t>
            </a:r>
            <a:r>
              <a:rPr u="sng" spc="-115" dirty="0">
                <a:solidFill>
                  <a:srgbClr val="0000FF"/>
                </a:solidFill>
                <a:latin typeface="Arial"/>
                <a:cs typeface="Arial"/>
                <a:hlinkClick r:id="rId3"/>
              </a:rPr>
              <a:t>AdaFruit_SSD1306</a:t>
            </a:r>
            <a:r>
              <a:rPr u="sng" spc="-125" dirty="0">
                <a:solidFill>
                  <a:srgbClr val="0000FF"/>
                </a:solidFill>
                <a:latin typeface="Arial"/>
                <a:cs typeface="Arial"/>
                <a:hlinkClick r:id="rId3"/>
              </a:rPr>
              <a:t> </a:t>
            </a:r>
            <a:r>
              <a:rPr u="sng" spc="-225" dirty="0">
                <a:solidFill>
                  <a:srgbClr val="0000FF"/>
                </a:solidFill>
                <a:latin typeface="Arial"/>
                <a:cs typeface="Arial"/>
                <a:hlinkClick r:id="rId3"/>
              </a:rPr>
              <a:t>OLED</a:t>
            </a:r>
            <a:r>
              <a:rPr spc="-225" dirty="0">
                <a:latin typeface="Arial"/>
                <a:cs typeface="Arial"/>
              </a:rPr>
              <a:t>)</a:t>
            </a:r>
            <a:endParaRPr dirty="0">
              <a:latin typeface="Arial"/>
              <a:cs typeface="Arial"/>
            </a:endParaRPr>
          </a:p>
          <a:p>
            <a:pPr>
              <a:spcBef>
                <a:spcPts val="15"/>
              </a:spcBef>
              <a:buFont typeface="Arial"/>
              <a:buAutoNum type="arabicParenR"/>
            </a:pPr>
            <a:endParaRPr sz="3100" dirty="0">
              <a:latin typeface="Times New Roman"/>
              <a:cs typeface="Times New Roman"/>
            </a:endParaRPr>
          </a:p>
          <a:p>
            <a:pPr marL="622236" indent="-609539">
              <a:buAutoNum type="arabicParenR"/>
              <a:tabLst>
                <a:tab pos="622236" algn="l"/>
                <a:tab pos="622871" algn="l"/>
              </a:tabLst>
            </a:pPr>
            <a:r>
              <a:rPr sz="2700" spc="-211" dirty="0">
                <a:latin typeface="Arial"/>
                <a:cs typeface="Arial"/>
              </a:rPr>
              <a:t>I2C </a:t>
            </a:r>
            <a:r>
              <a:rPr sz="2700" spc="-151" dirty="0">
                <a:latin typeface="Arial"/>
                <a:cs typeface="Arial"/>
              </a:rPr>
              <a:t>PinOut. </a:t>
            </a:r>
            <a:r>
              <a:rPr sz="2700" spc="-325" dirty="0">
                <a:latin typeface="Arial"/>
                <a:cs typeface="Arial"/>
              </a:rPr>
              <a:t>SCL, </a:t>
            </a:r>
            <a:r>
              <a:rPr sz="2700" spc="-315" dirty="0">
                <a:latin typeface="Arial"/>
                <a:cs typeface="Arial"/>
              </a:rPr>
              <a:t> </a:t>
            </a:r>
            <a:r>
              <a:rPr sz="2700" spc="-495" dirty="0">
                <a:latin typeface="Arial"/>
                <a:cs typeface="Arial"/>
              </a:rPr>
              <a:t>SDA</a:t>
            </a:r>
            <a:endParaRPr sz="2700" dirty="0">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15927" y="2560326"/>
            <a:ext cx="6524244" cy="361187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471411" y="2550415"/>
            <a:ext cx="424180" cy="325120"/>
          </a:xfrm>
          <a:custGeom>
            <a:avLst/>
            <a:gdLst/>
            <a:ahLst/>
            <a:cxnLst/>
            <a:rect l="l" t="t" r="r" b="b"/>
            <a:pathLst>
              <a:path w="424179" h="325119">
                <a:moveTo>
                  <a:pt x="423672" y="81152"/>
                </a:moveTo>
                <a:lnTo>
                  <a:pt x="162306" y="81152"/>
                </a:lnTo>
                <a:lnTo>
                  <a:pt x="162306" y="0"/>
                </a:lnTo>
                <a:lnTo>
                  <a:pt x="0" y="162306"/>
                </a:lnTo>
                <a:lnTo>
                  <a:pt x="162306" y="324612"/>
                </a:lnTo>
                <a:lnTo>
                  <a:pt x="162306" y="243459"/>
                </a:lnTo>
                <a:lnTo>
                  <a:pt x="423672" y="243459"/>
                </a:lnTo>
                <a:lnTo>
                  <a:pt x="423672" y="81152"/>
                </a:lnTo>
                <a:close/>
              </a:path>
            </a:pathLst>
          </a:custGeom>
          <a:ln w="2590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68990" y="571245"/>
            <a:ext cx="8439151" cy="569387"/>
          </a:xfrm>
          <a:prstGeom prst="rect">
            <a:avLst/>
          </a:prstGeom>
        </p:spPr>
        <p:txBody>
          <a:bodyPr vert="horz" wrap="square" lIns="0" tIns="0" rIns="0" bIns="0" rtlCol="0">
            <a:spAutoFit/>
          </a:bodyPr>
          <a:lstStyle/>
          <a:p>
            <a:pPr marL="12700">
              <a:tabLst>
                <a:tab pos="634936" algn="l"/>
              </a:tabLst>
            </a:pPr>
            <a:r>
              <a:rPr spc="-25" dirty="0"/>
              <a:t>4.	</a:t>
            </a:r>
            <a:r>
              <a:rPr spc="-155" dirty="0"/>
              <a:t>Weather </a:t>
            </a:r>
            <a:r>
              <a:rPr spc="-131" dirty="0"/>
              <a:t>Forecast </a:t>
            </a:r>
            <a:r>
              <a:rPr spc="675" dirty="0"/>
              <a:t>- </a:t>
            </a:r>
            <a:r>
              <a:rPr spc="-175" dirty="0"/>
              <a:t>mbed </a:t>
            </a:r>
            <a:r>
              <a:rPr spc="-440" dirty="0"/>
              <a:t>Web</a:t>
            </a:r>
            <a:r>
              <a:rPr spc="-695" dirty="0"/>
              <a:t> </a:t>
            </a:r>
            <a:r>
              <a:rPr spc="-155" dirty="0"/>
              <a:t>Compiler</a:t>
            </a:r>
          </a:p>
        </p:txBody>
      </p:sp>
      <p:sp>
        <p:nvSpPr>
          <p:cNvPr id="5" name="object 5"/>
          <p:cNvSpPr txBox="1"/>
          <p:nvPr/>
        </p:nvSpPr>
        <p:spPr>
          <a:xfrm>
            <a:off x="308256" y="1538223"/>
            <a:ext cx="10740744" cy="1351652"/>
          </a:xfrm>
          <a:prstGeom prst="rect">
            <a:avLst/>
          </a:prstGeom>
        </p:spPr>
        <p:txBody>
          <a:bodyPr vert="horz" wrap="square" lIns="0" tIns="0" rIns="0" bIns="0" rtlCol="0">
            <a:spAutoFit/>
          </a:bodyPr>
          <a:lstStyle/>
          <a:p>
            <a:pPr marL="12700">
              <a:tabLst>
                <a:tab pos="622236" algn="l"/>
              </a:tabLst>
            </a:pPr>
            <a:r>
              <a:rPr sz="2700" spc="-169" dirty="0">
                <a:latin typeface="Arial"/>
                <a:cs typeface="Arial"/>
              </a:rPr>
              <a:t>1)	</a:t>
            </a:r>
            <a:r>
              <a:rPr sz="2700" spc="11" dirty="0">
                <a:latin typeface="Arial"/>
                <a:cs typeface="Arial"/>
              </a:rPr>
              <a:t>Import </a:t>
            </a:r>
            <a:r>
              <a:rPr sz="2700" spc="-115" dirty="0">
                <a:latin typeface="Arial"/>
                <a:cs typeface="Arial"/>
              </a:rPr>
              <a:t>Weather</a:t>
            </a:r>
            <a:r>
              <a:rPr sz="2700" spc="-225" dirty="0">
                <a:latin typeface="Arial"/>
                <a:cs typeface="Arial"/>
              </a:rPr>
              <a:t> </a:t>
            </a:r>
            <a:r>
              <a:rPr sz="2700" spc="-100" dirty="0">
                <a:latin typeface="Arial"/>
                <a:cs typeface="Arial"/>
              </a:rPr>
              <a:t>Forecast</a:t>
            </a:r>
            <a:endParaRPr sz="2700" dirty="0">
              <a:latin typeface="Arial"/>
              <a:cs typeface="Arial"/>
            </a:endParaRPr>
          </a:p>
          <a:p>
            <a:pPr marL="332073">
              <a:spcBef>
                <a:spcPts val="685"/>
              </a:spcBef>
            </a:pPr>
            <a:r>
              <a:rPr u="sng" spc="-40" dirty="0">
                <a:solidFill>
                  <a:srgbClr val="0000FF"/>
                </a:solidFill>
                <a:latin typeface="Arial"/>
                <a:cs typeface="Arial"/>
                <a:hlinkClick r:id="rId3"/>
              </a:rPr>
              <a:t>https://developer.mbed.org/teams/IOP/code/Weather_Forecast_Helloworld_WIZwiki-W750/</a:t>
            </a:r>
            <a:endParaRPr dirty="0">
              <a:latin typeface="Arial"/>
              <a:cs typeface="Arial"/>
            </a:endParaRPr>
          </a:p>
          <a:p>
            <a:pPr>
              <a:spcBef>
                <a:spcPts val="15"/>
              </a:spcBef>
            </a:pPr>
            <a:endParaRPr sz="1600" dirty="0">
              <a:latin typeface="Times New Roman"/>
              <a:cs typeface="Times New Roman"/>
            </a:endParaRPr>
          </a:p>
          <a:p>
            <a:pPr marR="5080" algn="r"/>
            <a:r>
              <a:rPr lang="en-US" sz="2000" spc="5" dirty="0">
                <a:solidFill>
                  <a:srgbClr val="17375E"/>
                </a:solidFill>
                <a:latin typeface="Arial"/>
                <a:cs typeface="Arial"/>
              </a:rPr>
              <a:t>Click ‘</a:t>
            </a:r>
            <a:r>
              <a:rPr sz="2000" spc="5" dirty="0">
                <a:solidFill>
                  <a:srgbClr val="17375E"/>
                </a:solidFill>
                <a:latin typeface="Arial"/>
                <a:cs typeface="Arial"/>
              </a:rPr>
              <a:t>Import </a:t>
            </a:r>
            <a:r>
              <a:rPr sz="2000" spc="-20" dirty="0">
                <a:solidFill>
                  <a:srgbClr val="17375E"/>
                </a:solidFill>
                <a:latin typeface="Arial"/>
                <a:cs typeface="Arial"/>
              </a:rPr>
              <a:t>this </a:t>
            </a:r>
            <a:r>
              <a:rPr sz="2000" spc="-35" dirty="0">
                <a:solidFill>
                  <a:srgbClr val="17375E"/>
                </a:solidFill>
                <a:latin typeface="Arial"/>
                <a:cs typeface="Arial"/>
              </a:rPr>
              <a:t>program</a:t>
            </a:r>
            <a:r>
              <a:rPr lang="en-US" sz="2000" spc="-35" dirty="0">
                <a:solidFill>
                  <a:srgbClr val="17375E"/>
                </a:solidFill>
                <a:latin typeface="Arial"/>
                <a:cs typeface="Arial"/>
              </a:rPr>
              <a:t>'</a:t>
            </a:r>
            <a:r>
              <a:rPr sz="2000" spc="-255" dirty="0">
                <a:solidFill>
                  <a:srgbClr val="17375E"/>
                </a:solidFill>
                <a:latin typeface="Arial"/>
                <a:cs typeface="Arial"/>
              </a:rPr>
              <a:t> </a:t>
            </a:r>
            <a:r>
              <a:rPr lang="en-US" sz="2000" spc="-255" dirty="0">
                <a:solidFill>
                  <a:srgbClr val="17375E"/>
                </a:solidFill>
                <a:latin typeface="Arial"/>
                <a:cs typeface="Arial"/>
              </a:rPr>
              <a:t> </a:t>
            </a:r>
            <a:r>
              <a:rPr sz="2000" spc="-255" dirty="0">
                <a:solidFill>
                  <a:srgbClr val="17375E"/>
                </a:solidFill>
                <a:latin typeface="Arial"/>
                <a:cs typeface="Arial"/>
              </a:rPr>
              <a:t>!!</a:t>
            </a:r>
            <a:endParaRPr sz="2000" dirty="0">
              <a:latin typeface="Arial"/>
              <a:cs typeface="Arial"/>
            </a:endParaRPr>
          </a:p>
        </p:txBody>
      </p:sp>
      <p:sp>
        <p:nvSpPr>
          <p:cNvPr id="6" name="object 6"/>
          <p:cNvSpPr/>
          <p:nvPr/>
        </p:nvSpPr>
        <p:spPr>
          <a:xfrm>
            <a:off x="6101335" y="2615950"/>
            <a:ext cx="1239520" cy="215265"/>
          </a:xfrm>
          <a:custGeom>
            <a:avLst/>
            <a:gdLst/>
            <a:ahLst/>
            <a:cxnLst/>
            <a:rect l="l" t="t" r="r" b="b"/>
            <a:pathLst>
              <a:path w="1239520" h="215264">
                <a:moveTo>
                  <a:pt x="0" y="214884"/>
                </a:moveTo>
                <a:lnTo>
                  <a:pt x="1239012" y="214884"/>
                </a:lnTo>
                <a:lnTo>
                  <a:pt x="1239012" y="0"/>
                </a:lnTo>
                <a:lnTo>
                  <a:pt x="0" y="0"/>
                </a:lnTo>
                <a:lnTo>
                  <a:pt x="0" y="214884"/>
                </a:lnTo>
                <a:close/>
              </a:path>
            </a:pathLst>
          </a:custGeom>
          <a:ln w="25908">
            <a:solidFill>
              <a:srgbClr val="FF0000"/>
            </a:solidFill>
          </a:ln>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39724" y="2267713"/>
            <a:ext cx="5544312" cy="44957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08253" y="1538224"/>
            <a:ext cx="3882747" cy="430887"/>
          </a:xfrm>
          <a:prstGeom prst="rect">
            <a:avLst/>
          </a:prstGeom>
        </p:spPr>
        <p:txBody>
          <a:bodyPr vert="horz" wrap="square" lIns="0" tIns="0" rIns="0" bIns="0" rtlCol="0">
            <a:spAutoFit/>
          </a:bodyPr>
          <a:lstStyle/>
          <a:p>
            <a:pPr marL="12700">
              <a:tabLst>
                <a:tab pos="655890" algn="l"/>
              </a:tabLst>
            </a:pPr>
            <a:r>
              <a:rPr sz="2700" spc="25" dirty="0">
                <a:latin typeface="Arial"/>
                <a:cs typeface="Arial"/>
              </a:rPr>
              <a:t>2)	</a:t>
            </a:r>
            <a:r>
              <a:rPr sz="2700" spc="-260" dirty="0">
                <a:latin typeface="Arial"/>
                <a:cs typeface="Arial"/>
              </a:rPr>
              <a:t>Code </a:t>
            </a:r>
            <a:r>
              <a:rPr lang="en-US" sz="2800" dirty="0">
                <a:latin typeface="Arial"/>
                <a:cs typeface="Arial"/>
              </a:rPr>
              <a:t>description</a:t>
            </a:r>
            <a:r>
              <a:rPr sz="2700" spc="-509" dirty="0">
                <a:latin typeface="Malgun Gothic"/>
                <a:cs typeface="Malgun Gothic"/>
              </a:rPr>
              <a:t>  </a:t>
            </a:r>
            <a:r>
              <a:rPr sz="2700" spc="480" dirty="0">
                <a:latin typeface="Arial"/>
                <a:cs typeface="Arial"/>
              </a:rPr>
              <a:t>-</a:t>
            </a:r>
            <a:r>
              <a:rPr sz="2700" spc="-160" dirty="0">
                <a:latin typeface="Arial"/>
                <a:cs typeface="Arial"/>
              </a:rPr>
              <a:t> </a:t>
            </a:r>
            <a:r>
              <a:rPr sz="2700" spc="-495" dirty="0">
                <a:latin typeface="Arial"/>
                <a:cs typeface="Arial"/>
              </a:rPr>
              <a:t>1</a:t>
            </a:r>
            <a:endParaRPr sz="2700" dirty="0">
              <a:latin typeface="Arial"/>
              <a:cs typeface="Arial"/>
            </a:endParaRPr>
          </a:p>
        </p:txBody>
      </p:sp>
      <p:sp>
        <p:nvSpPr>
          <p:cNvPr id="4" name="object 4"/>
          <p:cNvSpPr/>
          <p:nvPr/>
        </p:nvSpPr>
        <p:spPr>
          <a:xfrm>
            <a:off x="6768845" y="2294383"/>
            <a:ext cx="4737355" cy="411480"/>
          </a:xfrm>
          <a:custGeom>
            <a:avLst/>
            <a:gdLst/>
            <a:ahLst/>
            <a:cxnLst/>
            <a:rect l="l" t="t" r="r" b="b"/>
            <a:pathLst>
              <a:path w="4128770" h="411480">
                <a:moveTo>
                  <a:pt x="0" y="411479"/>
                </a:moveTo>
                <a:lnTo>
                  <a:pt x="4128515" y="411479"/>
                </a:lnTo>
                <a:lnTo>
                  <a:pt x="4128515" y="0"/>
                </a:lnTo>
                <a:lnTo>
                  <a:pt x="0" y="0"/>
                </a:lnTo>
                <a:lnTo>
                  <a:pt x="0" y="411479"/>
                </a:lnTo>
                <a:close/>
              </a:path>
            </a:pathLst>
          </a:custGeom>
          <a:ln w="19812">
            <a:solidFill>
              <a:srgbClr val="30859C"/>
            </a:solidFill>
          </a:ln>
        </p:spPr>
        <p:txBody>
          <a:bodyPr wrap="square" lIns="0" tIns="0" rIns="0" bIns="0" rtlCol="0"/>
          <a:lstStyle/>
          <a:p>
            <a:endParaRPr/>
          </a:p>
        </p:txBody>
      </p:sp>
      <p:sp>
        <p:nvSpPr>
          <p:cNvPr id="5" name="object 5"/>
          <p:cNvSpPr txBox="1"/>
          <p:nvPr/>
        </p:nvSpPr>
        <p:spPr>
          <a:xfrm>
            <a:off x="6837933" y="2331470"/>
            <a:ext cx="4820667" cy="328295"/>
          </a:xfrm>
          <a:prstGeom prst="rect">
            <a:avLst/>
          </a:prstGeom>
        </p:spPr>
        <p:txBody>
          <a:bodyPr vert="horz" wrap="square" lIns="0" tIns="0" rIns="0" bIns="0" rtlCol="0">
            <a:spAutoFit/>
          </a:bodyPr>
          <a:lstStyle/>
          <a:p>
            <a:pPr marL="12700"/>
            <a:r>
              <a:rPr lang="en-US" altLang="ko-KR" sz="2100" spc="-20" dirty="0">
                <a:solidFill>
                  <a:srgbClr val="17375E"/>
                </a:solidFill>
                <a:latin typeface="Arial"/>
                <a:cs typeface="Arial"/>
              </a:rPr>
              <a:t>Link the library you need using #include</a:t>
            </a:r>
          </a:p>
        </p:txBody>
      </p:sp>
      <p:sp>
        <p:nvSpPr>
          <p:cNvPr id="6" name="object 6"/>
          <p:cNvSpPr txBox="1"/>
          <p:nvPr/>
        </p:nvSpPr>
        <p:spPr>
          <a:xfrm>
            <a:off x="6768850" y="3012187"/>
            <a:ext cx="5184775" cy="358428"/>
          </a:xfrm>
          <a:prstGeom prst="rect">
            <a:avLst/>
          </a:prstGeom>
          <a:ln w="19812">
            <a:solidFill>
              <a:srgbClr val="F79546"/>
            </a:solidFill>
          </a:ln>
        </p:spPr>
        <p:txBody>
          <a:bodyPr vert="horz" wrap="square" lIns="0" tIns="34922" rIns="0" bIns="0" rtlCol="0">
            <a:spAutoFit/>
          </a:bodyPr>
          <a:lstStyle/>
          <a:p>
            <a:pPr marL="71749">
              <a:spcBef>
                <a:spcPts val="275"/>
              </a:spcBef>
            </a:pPr>
            <a:r>
              <a:rPr lang="en-US" sz="2100" spc="-151" dirty="0">
                <a:solidFill>
                  <a:srgbClr val="17375E"/>
                </a:solidFill>
                <a:latin typeface="Arial"/>
                <a:cs typeface="Arial"/>
              </a:rPr>
              <a:t>Declare </a:t>
            </a:r>
            <a:r>
              <a:rPr sz="2100" spc="-151" dirty="0">
                <a:solidFill>
                  <a:srgbClr val="17375E"/>
                </a:solidFill>
                <a:latin typeface="Arial"/>
                <a:cs typeface="Arial"/>
              </a:rPr>
              <a:t>R,G,B LED</a:t>
            </a:r>
            <a:r>
              <a:rPr lang="en-US" sz="2100" spc="-151" dirty="0">
                <a:solidFill>
                  <a:srgbClr val="17375E"/>
                </a:solidFill>
                <a:latin typeface="Arial"/>
                <a:cs typeface="Arial"/>
              </a:rPr>
              <a:t> of W7500 </a:t>
            </a:r>
            <a:r>
              <a:rPr lang="en-US" sz="2100" spc="-151" dirty="0">
                <a:solidFill>
                  <a:srgbClr val="17375E"/>
                </a:solidFill>
                <a:latin typeface="Malgun Gothic"/>
                <a:cs typeface="Arial"/>
              </a:rPr>
              <a:t>board as </a:t>
            </a:r>
            <a:r>
              <a:rPr sz="2100" spc="-151" dirty="0">
                <a:solidFill>
                  <a:srgbClr val="17375E"/>
                </a:solidFill>
                <a:latin typeface="Arial"/>
                <a:cs typeface="Arial"/>
              </a:rPr>
              <a:t>Digital Out</a:t>
            </a:r>
            <a:endParaRPr sz="2100" spc="-151" dirty="0">
              <a:latin typeface="Malgun Gothic"/>
              <a:cs typeface="Malgun Gothic"/>
            </a:endParaRPr>
          </a:p>
        </p:txBody>
      </p:sp>
      <p:sp>
        <p:nvSpPr>
          <p:cNvPr id="7" name="object 7"/>
          <p:cNvSpPr txBox="1"/>
          <p:nvPr/>
        </p:nvSpPr>
        <p:spPr>
          <a:xfrm>
            <a:off x="6768845" y="3778760"/>
            <a:ext cx="3670555" cy="362279"/>
          </a:xfrm>
          <a:prstGeom prst="rect">
            <a:avLst/>
          </a:prstGeom>
          <a:ln w="19812">
            <a:solidFill>
              <a:srgbClr val="9BBA58"/>
            </a:solidFill>
          </a:ln>
        </p:spPr>
        <p:txBody>
          <a:bodyPr vert="horz" wrap="square" lIns="0" tIns="33654" rIns="0" bIns="0" rtlCol="0">
            <a:spAutoFit/>
          </a:bodyPr>
          <a:lstStyle/>
          <a:p>
            <a:pPr marL="71749">
              <a:spcBef>
                <a:spcPts val="265"/>
              </a:spcBef>
            </a:pPr>
            <a:r>
              <a:rPr lang="en-US" sz="2100" spc="-151" dirty="0">
                <a:solidFill>
                  <a:srgbClr val="17375E"/>
                </a:solidFill>
                <a:latin typeface="Arial"/>
                <a:cs typeface="Arial"/>
              </a:rPr>
              <a:t>Initialize </a:t>
            </a:r>
            <a:r>
              <a:rPr sz="2100" spc="-151" dirty="0">
                <a:solidFill>
                  <a:srgbClr val="17375E"/>
                </a:solidFill>
                <a:latin typeface="Arial"/>
                <a:cs typeface="Arial"/>
              </a:rPr>
              <a:t>I2C </a:t>
            </a:r>
            <a:r>
              <a:rPr lang="en-US" altLang="ko-KR" sz="2100" spc="-151" dirty="0">
                <a:solidFill>
                  <a:srgbClr val="17375E"/>
                </a:solidFill>
                <a:latin typeface="Malgun Gothic"/>
                <a:cs typeface="Malgun Gothic"/>
              </a:rPr>
              <a:t>frequency as </a:t>
            </a:r>
            <a:r>
              <a:rPr sz="2100" spc="-151" dirty="0">
                <a:solidFill>
                  <a:srgbClr val="17375E"/>
                </a:solidFill>
                <a:latin typeface="Arial"/>
                <a:cs typeface="Arial"/>
              </a:rPr>
              <a:t>100KHz</a:t>
            </a:r>
            <a:endParaRPr sz="2100" spc="-151" dirty="0">
              <a:latin typeface="Malgun Gothic"/>
              <a:cs typeface="Malgun Gothic"/>
            </a:endParaRPr>
          </a:p>
        </p:txBody>
      </p:sp>
      <p:sp>
        <p:nvSpPr>
          <p:cNvPr id="8" name="object 8"/>
          <p:cNvSpPr/>
          <p:nvPr/>
        </p:nvSpPr>
        <p:spPr>
          <a:xfrm>
            <a:off x="6768845" y="4656586"/>
            <a:ext cx="5088891" cy="1439417"/>
          </a:xfrm>
          <a:custGeom>
            <a:avLst/>
            <a:gdLst/>
            <a:ahLst/>
            <a:cxnLst/>
            <a:rect l="l" t="t" r="r" b="b"/>
            <a:pathLst>
              <a:path w="5088890" h="1125220">
                <a:moveTo>
                  <a:pt x="0" y="1124712"/>
                </a:moveTo>
                <a:lnTo>
                  <a:pt x="5088636" y="1124712"/>
                </a:lnTo>
                <a:lnTo>
                  <a:pt x="5088636" y="0"/>
                </a:lnTo>
                <a:lnTo>
                  <a:pt x="0" y="0"/>
                </a:lnTo>
                <a:lnTo>
                  <a:pt x="0" y="1124712"/>
                </a:lnTo>
                <a:close/>
              </a:path>
            </a:pathLst>
          </a:custGeom>
          <a:ln w="19812">
            <a:solidFill>
              <a:srgbClr val="404040"/>
            </a:solidFill>
          </a:ln>
        </p:spPr>
        <p:txBody>
          <a:bodyPr wrap="square" lIns="0" tIns="0" rIns="0" bIns="0" rtlCol="0"/>
          <a:lstStyle/>
          <a:p>
            <a:endParaRPr/>
          </a:p>
        </p:txBody>
      </p:sp>
      <p:sp>
        <p:nvSpPr>
          <p:cNvPr id="9" name="object 9"/>
          <p:cNvSpPr txBox="1"/>
          <p:nvPr/>
        </p:nvSpPr>
        <p:spPr>
          <a:xfrm>
            <a:off x="6850633" y="4693287"/>
            <a:ext cx="4895851" cy="1353576"/>
          </a:xfrm>
          <a:prstGeom prst="rect">
            <a:avLst/>
          </a:prstGeom>
        </p:spPr>
        <p:txBody>
          <a:bodyPr vert="horz" wrap="square" lIns="0" tIns="0" rIns="0" bIns="0" rtlCol="0">
            <a:spAutoFit/>
          </a:bodyPr>
          <a:lstStyle/>
          <a:p>
            <a:pPr>
              <a:tabLst>
                <a:tab pos="380328" algn="l"/>
              </a:tabLst>
            </a:pPr>
            <a:r>
              <a:rPr sz="2100" spc="-151" dirty="0">
                <a:solidFill>
                  <a:srgbClr val="17375E"/>
                </a:solidFill>
                <a:latin typeface="Arial"/>
                <a:cs typeface="Arial"/>
              </a:rPr>
              <a:t>•	</a:t>
            </a:r>
            <a:r>
              <a:rPr lang="en-US" sz="2100" spc="-151" dirty="0">
                <a:solidFill>
                  <a:srgbClr val="17375E"/>
                </a:solidFill>
                <a:latin typeface="Arial"/>
                <a:cs typeface="Arial"/>
              </a:rPr>
              <a:t>Declare </a:t>
            </a:r>
            <a:r>
              <a:rPr sz="2100" spc="-151" dirty="0">
                <a:solidFill>
                  <a:srgbClr val="17375E"/>
                </a:solidFill>
                <a:latin typeface="Arial"/>
                <a:cs typeface="Arial"/>
              </a:rPr>
              <a:t>PA_10</a:t>
            </a:r>
            <a:r>
              <a:rPr lang="en-US" sz="2100" spc="-151" dirty="0">
                <a:solidFill>
                  <a:srgbClr val="17375E"/>
                </a:solidFill>
                <a:latin typeface="Arial"/>
                <a:cs typeface="Arial"/>
              </a:rPr>
              <a:t> and </a:t>
            </a:r>
            <a:r>
              <a:rPr sz="2100" spc="-151" dirty="0">
                <a:solidFill>
                  <a:srgbClr val="17375E"/>
                </a:solidFill>
                <a:latin typeface="Arial"/>
                <a:cs typeface="Arial"/>
              </a:rPr>
              <a:t>PA_9 </a:t>
            </a:r>
            <a:r>
              <a:rPr lang="en-US" sz="2100" spc="-151" dirty="0">
                <a:solidFill>
                  <a:srgbClr val="17375E"/>
                </a:solidFill>
                <a:latin typeface="Arial"/>
                <a:cs typeface="Arial"/>
              </a:rPr>
              <a:t>pin as </a:t>
            </a:r>
            <a:r>
              <a:rPr sz="2100" spc="-151" dirty="0">
                <a:solidFill>
                  <a:srgbClr val="17375E"/>
                </a:solidFill>
                <a:latin typeface="Arial"/>
                <a:cs typeface="Arial"/>
              </a:rPr>
              <a:t>SDA,  SCL</a:t>
            </a:r>
            <a:endParaRPr sz="2100" spc="-151" dirty="0">
              <a:latin typeface="Malgun Gothic"/>
              <a:cs typeface="Malgun Gothic"/>
            </a:endParaRPr>
          </a:p>
          <a:p>
            <a:pPr marL="380962" indent="-380962">
              <a:lnSpc>
                <a:spcPct val="101400"/>
              </a:lnSpc>
              <a:spcBef>
                <a:spcPts val="515"/>
              </a:spcBef>
              <a:tabLst>
                <a:tab pos="380328" algn="l"/>
              </a:tabLst>
            </a:pPr>
            <a:r>
              <a:rPr sz="2100" spc="-151" dirty="0">
                <a:solidFill>
                  <a:srgbClr val="17375E"/>
                </a:solidFill>
                <a:latin typeface="Arial"/>
                <a:cs typeface="Arial"/>
              </a:rPr>
              <a:t>•	</a:t>
            </a:r>
            <a:r>
              <a:rPr lang="en-US" sz="2100" spc="-151" dirty="0">
                <a:solidFill>
                  <a:srgbClr val="17375E"/>
                </a:solidFill>
                <a:latin typeface="Arial"/>
                <a:cs typeface="Arial"/>
              </a:rPr>
              <a:t>Enter </a:t>
            </a:r>
            <a:r>
              <a:rPr sz="2100" spc="-151" dirty="0" err="1">
                <a:solidFill>
                  <a:srgbClr val="17375E"/>
                </a:solidFill>
                <a:latin typeface="Arial"/>
                <a:cs typeface="Arial"/>
              </a:rPr>
              <a:t>Oled</a:t>
            </a:r>
            <a:r>
              <a:rPr sz="2100" spc="-151" dirty="0">
                <a:solidFill>
                  <a:srgbClr val="17375E"/>
                </a:solidFill>
                <a:latin typeface="Arial"/>
                <a:cs typeface="Arial"/>
              </a:rPr>
              <a:t> </a:t>
            </a:r>
            <a:r>
              <a:rPr lang="en-US" sz="2100" spc="-151" dirty="0">
                <a:solidFill>
                  <a:srgbClr val="17375E"/>
                </a:solidFill>
                <a:latin typeface="Arial"/>
                <a:cs typeface="Arial"/>
              </a:rPr>
              <a:t>initial parameter</a:t>
            </a:r>
            <a:r>
              <a:rPr sz="2100" spc="-151" dirty="0">
                <a:solidFill>
                  <a:srgbClr val="17375E"/>
                </a:solidFill>
                <a:latin typeface="Arial"/>
                <a:cs typeface="Arial"/>
              </a:rPr>
              <a:t> (</a:t>
            </a:r>
            <a:r>
              <a:rPr lang="en-US" sz="2100" spc="-151" dirty="0">
                <a:solidFill>
                  <a:srgbClr val="17375E"/>
                </a:solidFill>
                <a:latin typeface="Malgun Gothic"/>
                <a:cs typeface="Malgun Gothic"/>
              </a:rPr>
              <a:t>Pin information</a:t>
            </a:r>
            <a:r>
              <a:rPr sz="2100" spc="-151" dirty="0">
                <a:solidFill>
                  <a:srgbClr val="17375E"/>
                </a:solidFill>
                <a:latin typeface="Arial"/>
                <a:cs typeface="Arial"/>
              </a:rPr>
              <a:t>, reset </a:t>
            </a:r>
            <a:r>
              <a:rPr lang="en-US" sz="2100" spc="-151" dirty="0">
                <a:solidFill>
                  <a:srgbClr val="17375E"/>
                </a:solidFill>
                <a:latin typeface="Malgun Gothic"/>
                <a:cs typeface="Arial"/>
              </a:rPr>
              <a:t>pin</a:t>
            </a:r>
            <a:r>
              <a:rPr sz="2100" spc="-151" dirty="0">
                <a:solidFill>
                  <a:srgbClr val="17375E"/>
                </a:solidFill>
                <a:latin typeface="Arial"/>
                <a:cs typeface="Arial"/>
              </a:rPr>
              <a:t>,  OLED </a:t>
            </a:r>
            <a:r>
              <a:rPr lang="en-US" sz="2100" spc="-151" dirty="0">
                <a:solidFill>
                  <a:srgbClr val="17375E"/>
                </a:solidFill>
                <a:latin typeface="Malgun Gothic"/>
                <a:cs typeface="Malgun Gothic"/>
              </a:rPr>
              <a:t>slave </a:t>
            </a:r>
            <a:r>
              <a:rPr lang="en-US" altLang="ko-KR" sz="2100" spc="-151" dirty="0">
                <a:solidFill>
                  <a:srgbClr val="17375E"/>
                </a:solidFill>
                <a:latin typeface="Malgun Gothic"/>
                <a:cs typeface="Malgun Gothic"/>
              </a:rPr>
              <a:t>address value</a:t>
            </a:r>
            <a:r>
              <a:rPr sz="2100" spc="-151" dirty="0">
                <a:solidFill>
                  <a:srgbClr val="17375E"/>
                </a:solidFill>
                <a:latin typeface="Arial"/>
                <a:cs typeface="Arial"/>
              </a:rPr>
              <a:t>,  </a:t>
            </a:r>
            <a:r>
              <a:rPr sz="2100" spc="-151" dirty="0" err="1">
                <a:solidFill>
                  <a:srgbClr val="17375E"/>
                </a:solidFill>
                <a:latin typeface="Arial"/>
                <a:cs typeface="Arial"/>
              </a:rPr>
              <a:t>oled</a:t>
            </a:r>
            <a:r>
              <a:rPr sz="2100" spc="-151" dirty="0">
                <a:solidFill>
                  <a:srgbClr val="17375E"/>
                </a:solidFill>
                <a:latin typeface="Arial"/>
                <a:cs typeface="Arial"/>
              </a:rPr>
              <a:t> </a:t>
            </a:r>
            <a:r>
              <a:rPr lang="en-US" sz="2100" spc="-151" dirty="0">
                <a:solidFill>
                  <a:srgbClr val="17375E"/>
                </a:solidFill>
                <a:latin typeface="Malgun Gothic"/>
                <a:cs typeface="Arial"/>
              </a:rPr>
              <a:t>size</a:t>
            </a:r>
            <a:r>
              <a:rPr sz="2100" spc="-151" dirty="0">
                <a:solidFill>
                  <a:srgbClr val="17375E"/>
                </a:solidFill>
                <a:latin typeface="Arial"/>
                <a:cs typeface="Arial"/>
              </a:rPr>
              <a:t>128by64)</a:t>
            </a:r>
            <a:endParaRPr sz="2100" spc="-151" dirty="0">
              <a:latin typeface="Arial"/>
              <a:cs typeface="Arial"/>
            </a:endParaRPr>
          </a:p>
        </p:txBody>
      </p:sp>
      <p:sp>
        <p:nvSpPr>
          <p:cNvPr id="10" name="object 10"/>
          <p:cNvSpPr/>
          <p:nvPr/>
        </p:nvSpPr>
        <p:spPr>
          <a:xfrm>
            <a:off x="842772" y="2916935"/>
            <a:ext cx="5343144" cy="3015996"/>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842012" y="3195069"/>
            <a:ext cx="3910965" cy="391795"/>
          </a:xfrm>
          <a:custGeom>
            <a:avLst/>
            <a:gdLst/>
            <a:ahLst/>
            <a:cxnLst/>
            <a:rect l="l" t="t" r="r" b="b"/>
            <a:pathLst>
              <a:path w="3910965" h="391795">
                <a:moveTo>
                  <a:pt x="0" y="391667"/>
                </a:moveTo>
                <a:lnTo>
                  <a:pt x="3910584" y="391667"/>
                </a:lnTo>
                <a:lnTo>
                  <a:pt x="3910584" y="0"/>
                </a:lnTo>
                <a:lnTo>
                  <a:pt x="0" y="0"/>
                </a:lnTo>
                <a:lnTo>
                  <a:pt x="0" y="391667"/>
                </a:lnTo>
                <a:close/>
              </a:path>
            </a:pathLst>
          </a:custGeom>
          <a:ln w="19812">
            <a:solidFill>
              <a:srgbClr val="F79546"/>
            </a:solidFill>
          </a:ln>
        </p:spPr>
        <p:txBody>
          <a:bodyPr wrap="square" lIns="0" tIns="0" rIns="0" bIns="0" rtlCol="0"/>
          <a:lstStyle/>
          <a:p>
            <a:endParaRPr/>
          </a:p>
        </p:txBody>
      </p:sp>
      <p:sp>
        <p:nvSpPr>
          <p:cNvPr id="12" name="object 12"/>
          <p:cNvSpPr/>
          <p:nvPr/>
        </p:nvSpPr>
        <p:spPr>
          <a:xfrm>
            <a:off x="842012" y="2274576"/>
            <a:ext cx="3910965" cy="443865"/>
          </a:xfrm>
          <a:custGeom>
            <a:avLst/>
            <a:gdLst/>
            <a:ahLst/>
            <a:cxnLst/>
            <a:rect l="l" t="t" r="r" b="b"/>
            <a:pathLst>
              <a:path w="3910965" h="443864">
                <a:moveTo>
                  <a:pt x="0" y="443484"/>
                </a:moveTo>
                <a:lnTo>
                  <a:pt x="3910584" y="443484"/>
                </a:lnTo>
                <a:lnTo>
                  <a:pt x="3910584" y="0"/>
                </a:lnTo>
                <a:lnTo>
                  <a:pt x="0" y="0"/>
                </a:lnTo>
                <a:lnTo>
                  <a:pt x="0" y="443484"/>
                </a:lnTo>
                <a:close/>
              </a:path>
            </a:pathLst>
          </a:custGeom>
          <a:ln w="19812">
            <a:solidFill>
              <a:srgbClr val="30859C"/>
            </a:solidFill>
          </a:ln>
        </p:spPr>
        <p:txBody>
          <a:bodyPr wrap="square" lIns="0" tIns="0" rIns="0" bIns="0" rtlCol="0"/>
          <a:lstStyle/>
          <a:p>
            <a:endParaRPr/>
          </a:p>
        </p:txBody>
      </p:sp>
      <p:sp>
        <p:nvSpPr>
          <p:cNvPr id="13" name="object 13"/>
          <p:cNvSpPr/>
          <p:nvPr/>
        </p:nvSpPr>
        <p:spPr>
          <a:xfrm>
            <a:off x="4752595" y="2497076"/>
            <a:ext cx="2016760" cy="4445"/>
          </a:xfrm>
          <a:custGeom>
            <a:avLst/>
            <a:gdLst/>
            <a:ahLst/>
            <a:cxnLst/>
            <a:rect l="l" t="t" r="r" b="b"/>
            <a:pathLst>
              <a:path w="2016759" h="4444">
                <a:moveTo>
                  <a:pt x="0" y="0"/>
                </a:moveTo>
                <a:lnTo>
                  <a:pt x="2016252" y="3937"/>
                </a:lnTo>
              </a:path>
            </a:pathLst>
          </a:custGeom>
          <a:ln w="19812">
            <a:solidFill>
              <a:srgbClr val="30859C"/>
            </a:solidFill>
          </a:ln>
        </p:spPr>
        <p:txBody>
          <a:bodyPr wrap="square" lIns="0" tIns="0" rIns="0" bIns="0" rtlCol="0"/>
          <a:lstStyle/>
          <a:p>
            <a:endParaRPr/>
          </a:p>
        </p:txBody>
      </p:sp>
      <p:sp>
        <p:nvSpPr>
          <p:cNvPr id="14" name="object 14"/>
          <p:cNvSpPr/>
          <p:nvPr/>
        </p:nvSpPr>
        <p:spPr>
          <a:xfrm>
            <a:off x="4752595" y="3225550"/>
            <a:ext cx="2016760" cy="165735"/>
          </a:xfrm>
          <a:custGeom>
            <a:avLst/>
            <a:gdLst/>
            <a:ahLst/>
            <a:cxnLst/>
            <a:rect l="l" t="t" r="r" b="b"/>
            <a:pathLst>
              <a:path w="2016759" h="165735">
                <a:moveTo>
                  <a:pt x="0" y="165607"/>
                </a:moveTo>
                <a:lnTo>
                  <a:pt x="2016252" y="0"/>
                </a:lnTo>
              </a:path>
            </a:pathLst>
          </a:custGeom>
          <a:ln w="19811">
            <a:solidFill>
              <a:srgbClr val="F79546"/>
            </a:solidFill>
          </a:ln>
        </p:spPr>
        <p:txBody>
          <a:bodyPr wrap="square" lIns="0" tIns="0" rIns="0" bIns="0" rtlCol="0"/>
          <a:lstStyle/>
          <a:p>
            <a:endParaRPr/>
          </a:p>
        </p:txBody>
      </p:sp>
      <p:sp>
        <p:nvSpPr>
          <p:cNvPr id="15" name="object 15"/>
          <p:cNvSpPr/>
          <p:nvPr/>
        </p:nvSpPr>
        <p:spPr>
          <a:xfrm>
            <a:off x="834394" y="4481326"/>
            <a:ext cx="3918585" cy="154305"/>
          </a:xfrm>
          <a:custGeom>
            <a:avLst/>
            <a:gdLst/>
            <a:ahLst/>
            <a:cxnLst/>
            <a:rect l="l" t="t" r="r" b="b"/>
            <a:pathLst>
              <a:path w="3918585" h="154304">
                <a:moveTo>
                  <a:pt x="0" y="153923"/>
                </a:moveTo>
                <a:lnTo>
                  <a:pt x="3918204" y="153923"/>
                </a:lnTo>
                <a:lnTo>
                  <a:pt x="3918204" y="0"/>
                </a:lnTo>
                <a:lnTo>
                  <a:pt x="0" y="0"/>
                </a:lnTo>
                <a:lnTo>
                  <a:pt x="0" y="153923"/>
                </a:lnTo>
                <a:close/>
              </a:path>
            </a:pathLst>
          </a:custGeom>
          <a:ln w="19811">
            <a:solidFill>
              <a:srgbClr val="9BBA58"/>
            </a:solidFill>
          </a:ln>
        </p:spPr>
        <p:txBody>
          <a:bodyPr wrap="square" lIns="0" tIns="0" rIns="0" bIns="0" rtlCol="0"/>
          <a:lstStyle/>
          <a:p>
            <a:endParaRPr/>
          </a:p>
        </p:txBody>
      </p:sp>
      <p:sp>
        <p:nvSpPr>
          <p:cNvPr id="16" name="object 16"/>
          <p:cNvSpPr/>
          <p:nvPr/>
        </p:nvSpPr>
        <p:spPr>
          <a:xfrm>
            <a:off x="4752595" y="3990593"/>
            <a:ext cx="2016760" cy="567691"/>
          </a:xfrm>
          <a:custGeom>
            <a:avLst/>
            <a:gdLst/>
            <a:ahLst/>
            <a:cxnLst/>
            <a:rect l="l" t="t" r="r" b="b"/>
            <a:pathLst>
              <a:path w="2016759" h="567689">
                <a:moveTo>
                  <a:pt x="0" y="567308"/>
                </a:moveTo>
                <a:lnTo>
                  <a:pt x="2016252" y="0"/>
                </a:lnTo>
              </a:path>
            </a:pathLst>
          </a:custGeom>
          <a:ln w="19812">
            <a:solidFill>
              <a:srgbClr val="9BBA58"/>
            </a:solidFill>
          </a:ln>
        </p:spPr>
        <p:txBody>
          <a:bodyPr wrap="square" lIns="0" tIns="0" rIns="0" bIns="0" rtlCol="0"/>
          <a:lstStyle/>
          <a:p>
            <a:endParaRPr/>
          </a:p>
        </p:txBody>
      </p:sp>
      <p:sp>
        <p:nvSpPr>
          <p:cNvPr id="17" name="object 17"/>
          <p:cNvSpPr/>
          <p:nvPr/>
        </p:nvSpPr>
        <p:spPr>
          <a:xfrm>
            <a:off x="842012" y="5100065"/>
            <a:ext cx="3910965" cy="833755"/>
          </a:xfrm>
          <a:custGeom>
            <a:avLst/>
            <a:gdLst/>
            <a:ahLst/>
            <a:cxnLst/>
            <a:rect l="l" t="t" r="r" b="b"/>
            <a:pathLst>
              <a:path w="3910965" h="833754">
                <a:moveTo>
                  <a:pt x="0" y="833628"/>
                </a:moveTo>
                <a:lnTo>
                  <a:pt x="3910584" y="833628"/>
                </a:lnTo>
                <a:lnTo>
                  <a:pt x="3910584" y="0"/>
                </a:lnTo>
                <a:lnTo>
                  <a:pt x="0" y="0"/>
                </a:lnTo>
                <a:lnTo>
                  <a:pt x="0" y="833628"/>
                </a:lnTo>
                <a:close/>
              </a:path>
            </a:pathLst>
          </a:custGeom>
          <a:ln w="19812">
            <a:solidFill>
              <a:srgbClr val="404040"/>
            </a:solidFill>
          </a:ln>
        </p:spPr>
        <p:txBody>
          <a:bodyPr wrap="square" lIns="0" tIns="0" rIns="0" bIns="0" rtlCol="0"/>
          <a:lstStyle/>
          <a:p>
            <a:endParaRPr/>
          </a:p>
        </p:txBody>
      </p:sp>
      <p:sp>
        <p:nvSpPr>
          <p:cNvPr id="18" name="object 18"/>
          <p:cNvSpPr/>
          <p:nvPr/>
        </p:nvSpPr>
        <p:spPr>
          <a:xfrm>
            <a:off x="4752595" y="5218940"/>
            <a:ext cx="2016760" cy="299085"/>
          </a:xfrm>
          <a:custGeom>
            <a:avLst/>
            <a:gdLst/>
            <a:ahLst/>
            <a:cxnLst/>
            <a:rect l="l" t="t" r="r" b="b"/>
            <a:pathLst>
              <a:path w="2016759" h="299085">
                <a:moveTo>
                  <a:pt x="0" y="298577"/>
                </a:moveTo>
                <a:lnTo>
                  <a:pt x="2016252" y="0"/>
                </a:lnTo>
              </a:path>
            </a:pathLst>
          </a:custGeom>
          <a:ln w="19812">
            <a:solidFill>
              <a:srgbClr val="404040"/>
            </a:solidFill>
          </a:ln>
        </p:spPr>
        <p:txBody>
          <a:bodyPr wrap="square" lIns="0" tIns="0" rIns="0" bIns="0" rtlCol="0"/>
          <a:lstStyle/>
          <a:p>
            <a:endParaRPr/>
          </a:p>
        </p:txBody>
      </p:sp>
      <p:sp>
        <p:nvSpPr>
          <p:cNvPr id="19" name="object 19"/>
          <p:cNvSpPr txBox="1">
            <a:spLocks noGrp="1"/>
          </p:cNvSpPr>
          <p:nvPr>
            <p:ph type="title"/>
          </p:nvPr>
        </p:nvSpPr>
        <p:spPr>
          <a:xfrm>
            <a:off x="68992" y="571249"/>
            <a:ext cx="8439785" cy="569387"/>
          </a:xfrm>
          <a:prstGeom prst="rect">
            <a:avLst/>
          </a:prstGeom>
        </p:spPr>
        <p:txBody>
          <a:bodyPr vert="horz" wrap="square" lIns="0" tIns="0" rIns="0" bIns="0" rtlCol="0">
            <a:spAutoFit/>
          </a:bodyPr>
          <a:lstStyle/>
          <a:p>
            <a:pPr marL="12700">
              <a:tabLst>
                <a:tab pos="634936" algn="l"/>
              </a:tabLst>
            </a:pPr>
            <a:r>
              <a:rPr spc="-25" dirty="0"/>
              <a:t>4.	</a:t>
            </a:r>
            <a:r>
              <a:rPr spc="-155" dirty="0"/>
              <a:t>Weather </a:t>
            </a:r>
            <a:r>
              <a:rPr spc="-131" dirty="0"/>
              <a:t>Forecast </a:t>
            </a:r>
            <a:r>
              <a:rPr spc="675" dirty="0"/>
              <a:t>- </a:t>
            </a:r>
            <a:r>
              <a:rPr spc="-175" dirty="0"/>
              <a:t>mbed </a:t>
            </a:r>
            <a:r>
              <a:rPr spc="-440" dirty="0"/>
              <a:t>Web</a:t>
            </a:r>
            <a:r>
              <a:rPr spc="-691" dirty="0"/>
              <a:t> </a:t>
            </a:r>
            <a:r>
              <a:rPr spc="-155" dirty="0"/>
              <a:t>Compiler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40891" y="2193036"/>
            <a:ext cx="2261616" cy="416356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8992" y="571249"/>
            <a:ext cx="8439785" cy="569387"/>
          </a:xfrm>
          <a:prstGeom prst="rect">
            <a:avLst/>
          </a:prstGeom>
        </p:spPr>
        <p:txBody>
          <a:bodyPr vert="horz" wrap="square" lIns="0" tIns="0" rIns="0" bIns="0" rtlCol="0">
            <a:spAutoFit/>
          </a:bodyPr>
          <a:lstStyle/>
          <a:p>
            <a:pPr marL="12700">
              <a:tabLst>
                <a:tab pos="634936" algn="l"/>
              </a:tabLst>
            </a:pPr>
            <a:r>
              <a:rPr spc="-25" dirty="0"/>
              <a:t>4.	</a:t>
            </a:r>
            <a:r>
              <a:rPr spc="-155" dirty="0"/>
              <a:t>Weather </a:t>
            </a:r>
            <a:r>
              <a:rPr spc="-131" dirty="0"/>
              <a:t>Forecast </a:t>
            </a:r>
            <a:r>
              <a:rPr spc="675" dirty="0"/>
              <a:t>- </a:t>
            </a:r>
            <a:r>
              <a:rPr spc="-175" dirty="0"/>
              <a:t>mbed </a:t>
            </a:r>
            <a:r>
              <a:rPr spc="-440" dirty="0"/>
              <a:t>Web</a:t>
            </a:r>
            <a:r>
              <a:rPr spc="-691" dirty="0"/>
              <a:t> </a:t>
            </a:r>
            <a:r>
              <a:rPr spc="-155" dirty="0"/>
              <a:t>Compiler</a:t>
            </a:r>
          </a:p>
        </p:txBody>
      </p:sp>
      <p:sp>
        <p:nvSpPr>
          <p:cNvPr id="4" name="object 4"/>
          <p:cNvSpPr txBox="1"/>
          <p:nvPr/>
        </p:nvSpPr>
        <p:spPr>
          <a:xfrm>
            <a:off x="308258" y="1538226"/>
            <a:ext cx="3958945" cy="415498"/>
          </a:xfrm>
          <a:prstGeom prst="rect">
            <a:avLst/>
          </a:prstGeom>
        </p:spPr>
        <p:txBody>
          <a:bodyPr vert="horz" wrap="square" lIns="0" tIns="0" rIns="0" bIns="0" rtlCol="0">
            <a:spAutoFit/>
          </a:bodyPr>
          <a:lstStyle/>
          <a:p>
            <a:pPr marL="12700">
              <a:tabLst>
                <a:tab pos="654621" algn="l"/>
              </a:tabLst>
            </a:pPr>
            <a:r>
              <a:rPr sz="2700" spc="20" dirty="0">
                <a:latin typeface="Arial"/>
                <a:cs typeface="Arial"/>
              </a:rPr>
              <a:t>3)	</a:t>
            </a:r>
            <a:r>
              <a:rPr sz="2700" spc="-260" dirty="0">
                <a:latin typeface="Arial"/>
                <a:cs typeface="Arial"/>
              </a:rPr>
              <a:t>Code </a:t>
            </a:r>
            <a:r>
              <a:rPr lang="en-US" sz="2400" dirty="0">
                <a:latin typeface="Arial"/>
                <a:cs typeface="Arial"/>
              </a:rPr>
              <a:t>description</a:t>
            </a:r>
            <a:r>
              <a:rPr lang="en-US" sz="2400" spc="-509" dirty="0">
                <a:latin typeface="Malgun Gothic"/>
                <a:cs typeface="Malgun Gothic"/>
              </a:rPr>
              <a:t> </a:t>
            </a:r>
            <a:r>
              <a:rPr sz="2700" spc="480" dirty="0">
                <a:latin typeface="Arial"/>
                <a:cs typeface="Arial"/>
              </a:rPr>
              <a:t>-</a:t>
            </a:r>
            <a:r>
              <a:rPr sz="2700" spc="-160" dirty="0">
                <a:latin typeface="Arial"/>
                <a:cs typeface="Arial"/>
              </a:rPr>
              <a:t> </a:t>
            </a:r>
            <a:r>
              <a:rPr sz="2700" spc="-100" dirty="0">
                <a:latin typeface="Arial"/>
                <a:cs typeface="Arial"/>
              </a:rPr>
              <a:t>2</a:t>
            </a:r>
            <a:endParaRPr sz="2700" dirty="0">
              <a:latin typeface="Arial"/>
              <a:cs typeface="Arial"/>
            </a:endParaRPr>
          </a:p>
        </p:txBody>
      </p:sp>
      <p:sp>
        <p:nvSpPr>
          <p:cNvPr id="5" name="object 5"/>
          <p:cNvSpPr/>
          <p:nvPr/>
        </p:nvSpPr>
        <p:spPr>
          <a:xfrm>
            <a:off x="5943600" y="2265429"/>
            <a:ext cx="2895600" cy="3241675"/>
          </a:xfrm>
          <a:custGeom>
            <a:avLst/>
            <a:gdLst/>
            <a:ahLst/>
            <a:cxnLst/>
            <a:rect l="l" t="t" r="r" b="b"/>
            <a:pathLst>
              <a:path w="2438400" h="3241675">
                <a:moveTo>
                  <a:pt x="0" y="3241548"/>
                </a:moveTo>
                <a:lnTo>
                  <a:pt x="2438399" y="3241548"/>
                </a:lnTo>
                <a:lnTo>
                  <a:pt x="2438399" y="0"/>
                </a:lnTo>
                <a:lnTo>
                  <a:pt x="0" y="0"/>
                </a:lnTo>
                <a:lnTo>
                  <a:pt x="0" y="3241548"/>
                </a:lnTo>
                <a:close/>
              </a:path>
            </a:pathLst>
          </a:custGeom>
          <a:ln w="19812">
            <a:solidFill>
              <a:srgbClr val="FF3399"/>
            </a:solidFill>
          </a:ln>
        </p:spPr>
        <p:txBody>
          <a:bodyPr wrap="square" lIns="0" tIns="0" rIns="0" bIns="0" rtlCol="0"/>
          <a:lstStyle/>
          <a:p>
            <a:endParaRPr/>
          </a:p>
        </p:txBody>
      </p:sp>
      <p:sp>
        <p:nvSpPr>
          <p:cNvPr id="6" name="object 6"/>
          <p:cNvSpPr txBox="1"/>
          <p:nvPr/>
        </p:nvSpPr>
        <p:spPr>
          <a:xfrm>
            <a:off x="6017645" y="2352167"/>
            <a:ext cx="3431159" cy="307776"/>
          </a:xfrm>
          <a:prstGeom prst="rect">
            <a:avLst/>
          </a:prstGeom>
        </p:spPr>
        <p:txBody>
          <a:bodyPr vert="horz" wrap="square" lIns="0" tIns="0" rIns="0" bIns="0" rtlCol="0">
            <a:spAutoFit/>
          </a:bodyPr>
          <a:lstStyle/>
          <a:p>
            <a:r>
              <a:rPr lang="en-US" altLang="ko-KR" sz="2000" spc="-151" dirty="0">
                <a:solidFill>
                  <a:srgbClr val="17375E"/>
                </a:solidFill>
                <a:latin typeface="Malgun Gothic"/>
                <a:cs typeface="Malgun Gothic"/>
              </a:rPr>
              <a:t>Weather condition </a:t>
            </a:r>
            <a:r>
              <a:rPr lang="en-US" sz="2000" spc="-151" dirty="0">
                <a:solidFill>
                  <a:srgbClr val="17375E"/>
                </a:solidFill>
                <a:latin typeface="Malgun Gothic"/>
                <a:cs typeface="Malgun Gothic"/>
              </a:rPr>
              <a:t>Functions</a:t>
            </a:r>
            <a:endParaRPr sz="2000" spc="-151" dirty="0">
              <a:latin typeface="Malgun Gothic"/>
              <a:cs typeface="Malgun Gothic"/>
            </a:endParaRPr>
          </a:p>
        </p:txBody>
      </p:sp>
      <p:sp>
        <p:nvSpPr>
          <p:cNvPr id="7" name="object 7"/>
          <p:cNvSpPr txBox="1"/>
          <p:nvPr/>
        </p:nvSpPr>
        <p:spPr>
          <a:xfrm>
            <a:off x="6017645" y="2742318"/>
            <a:ext cx="2176145" cy="2710999"/>
          </a:xfrm>
          <a:prstGeom prst="rect">
            <a:avLst/>
          </a:prstGeom>
        </p:spPr>
        <p:txBody>
          <a:bodyPr vert="horz" wrap="square" lIns="0" tIns="0" rIns="0" bIns="0" rtlCol="0">
            <a:spAutoFit/>
          </a:bodyPr>
          <a:lstStyle/>
          <a:p>
            <a:pPr marL="380962" indent="-380962">
              <a:buChar char="•"/>
              <a:tabLst>
                <a:tab pos="380328" algn="l"/>
                <a:tab pos="380962" algn="l"/>
              </a:tabLst>
            </a:pPr>
            <a:r>
              <a:rPr sz="2100" spc="-60" dirty="0">
                <a:solidFill>
                  <a:srgbClr val="17375E"/>
                </a:solidFill>
                <a:latin typeface="Arial"/>
                <a:cs typeface="Arial"/>
              </a:rPr>
              <a:t>Clean()</a:t>
            </a:r>
            <a:endParaRPr sz="2100" dirty="0">
              <a:latin typeface="Arial"/>
              <a:cs typeface="Arial"/>
            </a:endParaRPr>
          </a:p>
          <a:p>
            <a:pPr marL="380962" indent="-380962">
              <a:spcBef>
                <a:spcPts val="551"/>
              </a:spcBef>
              <a:buChar char="•"/>
              <a:tabLst>
                <a:tab pos="380328" algn="l"/>
                <a:tab pos="380962" algn="l"/>
              </a:tabLst>
            </a:pPr>
            <a:r>
              <a:rPr sz="2100" spc="-80" dirty="0">
                <a:solidFill>
                  <a:srgbClr val="17375E"/>
                </a:solidFill>
                <a:latin typeface="Arial"/>
                <a:cs typeface="Arial"/>
              </a:rPr>
              <a:t>Clouds()</a:t>
            </a:r>
            <a:endParaRPr sz="2100" dirty="0">
              <a:latin typeface="Arial"/>
              <a:cs typeface="Arial"/>
            </a:endParaRPr>
          </a:p>
          <a:p>
            <a:pPr marL="380962" indent="-380962">
              <a:spcBef>
                <a:spcPts val="551"/>
              </a:spcBef>
              <a:buChar char="•"/>
              <a:tabLst>
                <a:tab pos="380328" algn="l"/>
                <a:tab pos="380962" algn="l"/>
              </a:tabLst>
            </a:pPr>
            <a:r>
              <a:rPr sz="2100" spc="-131" dirty="0">
                <a:solidFill>
                  <a:srgbClr val="17375E"/>
                </a:solidFill>
                <a:latin typeface="Arial"/>
                <a:cs typeface="Arial"/>
              </a:rPr>
              <a:t>Th</a:t>
            </a:r>
            <a:r>
              <a:rPr sz="2100" spc="-120" dirty="0">
                <a:solidFill>
                  <a:srgbClr val="17375E"/>
                </a:solidFill>
                <a:latin typeface="Arial"/>
                <a:cs typeface="Arial"/>
              </a:rPr>
              <a:t>u</a:t>
            </a:r>
            <a:r>
              <a:rPr sz="2100" spc="-31" dirty="0">
                <a:solidFill>
                  <a:srgbClr val="17375E"/>
                </a:solidFill>
                <a:latin typeface="Arial"/>
                <a:cs typeface="Arial"/>
              </a:rPr>
              <a:t>nder</a:t>
            </a:r>
            <a:r>
              <a:rPr sz="2100" spc="-20" dirty="0">
                <a:solidFill>
                  <a:srgbClr val="17375E"/>
                </a:solidFill>
                <a:latin typeface="Arial"/>
                <a:cs typeface="Arial"/>
              </a:rPr>
              <a:t>stor</a:t>
            </a:r>
            <a:r>
              <a:rPr sz="2100" spc="-55" dirty="0">
                <a:solidFill>
                  <a:srgbClr val="17375E"/>
                </a:solidFill>
                <a:latin typeface="Arial"/>
                <a:cs typeface="Arial"/>
              </a:rPr>
              <a:t>m</a:t>
            </a:r>
            <a:r>
              <a:rPr sz="2100" spc="131" dirty="0">
                <a:solidFill>
                  <a:srgbClr val="17375E"/>
                </a:solidFill>
                <a:latin typeface="Arial"/>
                <a:cs typeface="Arial"/>
              </a:rPr>
              <a:t>()</a:t>
            </a:r>
            <a:endParaRPr sz="2100" dirty="0">
              <a:latin typeface="Arial"/>
              <a:cs typeface="Arial"/>
            </a:endParaRPr>
          </a:p>
          <a:p>
            <a:pPr marL="380962" indent="-380962">
              <a:spcBef>
                <a:spcPts val="540"/>
              </a:spcBef>
              <a:buChar char="•"/>
              <a:tabLst>
                <a:tab pos="380328" algn="l"/>
                <a:tab pos="380962" algn="l"/>
              </a:tabLst>
            </a:pPr>
            <a:r>
              <a:rPr sz="2100" spc="-55" dirty="0">
                <a:solidFill>
                  <a:srgbClr val="17375E"/>
                </a:solidFill>
                <a:latin typeface="Arial"/>
                <a:cs typeface="Arial"/>
              </a:rPr>
              <a:t>Rain()</a:t>
            </a:r>
            <a:endParaRPr sz="2100" dirty="0">
              <a:latin typeface="Arial"/>
              <a:cs typeface="Arial"/>
            </a:endParaRPr>
          </a:p>
          <a:p>
            <a:pPr marL="380962" indent="-380962">
              <a:spcBef>
                <a:spcPts val="551"/>
              </a:spcBef>
              <a:buChar char="•"/>
              <a:tabLst>
                <a:tab pos="380328" algn="l"/>
                <a:tab pos="380962" algn="l"/>
              </a:tabLst>
            </a:pPr>
            <a:r>
              <a:rPr sz="2100" dirty="0">
                <a:solidFill>
                  <a:srgbClr val="17375E"/>
                </a:solidFill>
                <a:latin typeface="Arial"/>
                <a:cs typeface="Arial"/>
              </a:rPr>
              <a:t>Mist()</a:t>
            </a:r>
            <a:endParaRPr sz="2100" dirty="0">
              <a:latin typeface="Arial"/>
              <a:cs typeface="Arial"/>
            </a:endParaRPr>
          </a:p>
          <a:p>
            <a:pPr marL="380962" indent="-380962">
              <a:spcBef>
                <a:spcPts val="551"/>
              </a:spcBef>
              <a:buChar char="•"/>
              <a:tabLst>
                <a:tab pos="380328" algn="l"/>
                <a:tab pos="380962" algn="l"/>
              </a:tabLst>
            </a:pPr>
            <a:r>
              <a:rPr sz="2100" spc="-55" dirty="0">
                <a:solidFill>
                  <a:srgbClr val="17375E"/>
                </a:solidFill>
                <a:latin typeface="Arial"/>
                <a:cs typeface="Arial"/>
              </a:rPr>
              <a:t>Haze()</a:t>
            </a:r>
            <a:endParaRPr sz="2100" dirty="0">
              <a:latin typeface="Arial"/>
              <a:cs typeface="Arial"/>
            </a:endParaRPr>
          </a:p>
          <a:p>
            <a:pPr marL="380962" indent="-380962">
              <a:spcBef>
                <a:spcPts val="555"/>
              </a:spcBef>
              <a:buChar char="•"/>
              <a:tabLst>
                <a:tab pos="380328" algn="l"/>
                <a:tab pos="380962" algn="l"/>
              </a:tabLst>
            </a:pPr>
            <a:r>
              <a:rPr sz="2100" spc="-45" dirty="0">
                <a:solidFill>
                  <a:srgbClr val="17375E"/>
                </a:solidFill>
                <a:latin typeface="Arial"/>
                <a:cs typeface="Arial"/>
              </a:rPr>
              <a:t>Fog()</a:t>
            </a:r>
            <a:endParaRPr sz="2100" dirty="0">
              <a:latin typeface="Arial"/>
              <a:cs typeface="Arial"/>
            </a:endParaRPr>
          </a:p>
        </p:txBody>
      </p:sp>
      <p:sp>
        <p:nvSpPr>
          <p:cNvPr id="8" name="object 8"/>
          <p:cNvSpPr txBox="1"/>
          <p:nvPr/>
        </p:nvSpPr>
        <p:spPr>
          <a:xfrm>
            <a:off x="6087617" y="5721864"/>
            <a:ext cx="2446784" cy="312265"/>
          </a:xfrm>
          <a:prstGeom prst="rect">
            <a:avLst/>
          </a:prstGeom>
          <a:ln w="19811">
            <a:solidFill>
              <a:srgbClr val="4AACC5"/>
            </a:solidFill>
          </a:ln>
        </p:spPr>
        <p:txBody>
          <a:bodyPr vert="horz" wrap="square" lIns="0" tIns="4445" rIns="0" bIns="0" rtlCol="0">
            <a:spAutoFit/>
          </a:bodyPr>
          <a:lstStyle/>
          <a:p>
            <a:pPr marL="72385">
              <a:spcBef>
                <a:spcPts val="35"/>
              </a:spcBef>
            </a:pPr>
            <a:r>
              <a:rPr sz="2000" spc="-151" dirty="0">
                <a:solidFill>
                  <a:srgbClr val="17375E"/>
                </a:solidFill>
                <a:latin typeface="Arial"/>
                <a:cs typeface="Arial"/>
              </a:rPr>
              <a:t>LED </a:t>
            </a:r>
            <a:r>
              <a:rPr lang="en-US" sz="2000" spc="-151" dirty="0">
                <a:solidFill>
                  <a:srgbClr val="17375E"/>
                </a:solidFill>
                <a:latin typeface="Malgun Gothic"/>
                <a:cs typeface="Malgun Gothic"/>
              </a:rPr>
              <a:t>action by function</a:t>
            </a:r>
            <a:endParaRPr sz="2000" spc="-151" dirty="0">
              <a:latin typeface="Malgun Gothic"/>
              <a:cs typeface="Malgun Gothic"/>
            </a:endParaRPr>
          </a:p>
        </p:txBody>
      </p:sp>
      <p:sp>
        <p:nvSpPr>
          <p:cNvPr id="9" name="object 9"/>
          <p:cNvSpPr/>
          <p:nvPr/>
        </p:nvSpPr>
        <p:spPr>
          <a:xfrm>
            <a:off x="3448811" y="2180845"/>
            <a:ext cx="2189988" cy="4183379"/>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312163" y="2473451"/>
            <a:ext cx="822960" cy="152400"/>
          </a:xfrm>
          <a:custGeom>
            <a:avLst/>
            <a:gdLst/>
            <a:ahLst/>
            <a:cxnLst/>
            <a:rect l="l" t="t" r="r" b="b"/>
            <a:pathLst>
              <a:path w="822960" h="152400">
                <a:moveTo>
                  <a:pt x="0" y="152400"/>
                </a:moveTo>
                <a:lnTo>
                  <a:pt x="822960" y="152400"/>
                </a:lnTo>
                <a:lnTo>
                  <a:pt x="822960" y="0"/>
                </a:lnTo>
                <a:lnTo>
                  <a:pt x="0" y="0"/>
                </a:lnTo>
                <a:lnTo>
                  <a:pt x="0" y="152400"/>
                </a:lnTo>
                <a:close/>
              </a:path>
            </a:pathLst>
          </a:custGeom>
          <a:ln w="12192">
            <a:solidFill>
              <a:srgbClr val="FF3399"/>
            </a:solidFill>
          </a:ln>
        </p:spPr>
        <p:txBody>
          <a:bodyPr wrap="square" lIns="0" tIns="0" rIns="0" bIns="0" rtlCol="0"/>
          <a:lstStyle/>
          <a:p>
            <a:endParaRPr/>
          </a:p>
        </p:txBody>
      </p:sp>
      <p:sp>
        <p:nvSpPr>
          <p:cNvPr id="11" name="object 11"/>
          <p:cNvSpPr/>
          <p:nvPr/>
        </p:nvSpPr>
        <p:spPr>
          <a:xfrm>
            <a:off x="1313691" y="3183635"/>
            <a:ext cx="891540" cy="152400"/>
          </a:xfrm>
          <a:custGeom>
            <a:avLst/>
            <a:gdLst/>
            <a:ahLst/>
            <a:cxnLst/>
            <a:rect l="l" t="t" r="r" b="b"/>
            <a:pathLst>
              <a:path w="891539" h="152400">
                <a:moveTo>
                  <a:pt x="0" y="152400"/>
                </a:moveTo>
                <a:lnTo>
                  <a:pt x="891539" y="152400"/>
                </a:lnTo>
                <a:lnTo>
                  <a:pt x="891539" y="0"/>
                </a:lnTo>
                <a:lnTo>
                  <a:pt x="0" y="0"/>
                </a:lnTo>
                <a:lnTo>
                  <a:pt x="0" y="152400"/>
                </a:lnTo>
                <a:close/>
              </a:path>
            </a:pathLst>
          </a:custGeom>
          <a:ln w="12192">
            <a:solidFill>
              <a:srgbClr val="FF3399"/>
            </a:solidFill>
          </a:ln>
        </p:spPr>
        <p:txBody>
          <a:bodyPr wrap="square" lIns="0" tIns="0" rIns="0" bIns="0" rtlCol="0"/>
          <a:lstStyle/>
          <a:p>
            <a:endParaRPr/>
          </a:p>
        </p:txBody>
      </p:sp>
      <p:sp>
        <p:nvSpPr>
          <p:cNvPr id="12" name="object 12"/>
          <p:cNvSpPr/>
          <p:nvPr/>
        </p:nvSpPr>
        <p:spPr>
          <a:xfrm>
            <a:off x="1310639" y="3898391"/>
            <a:ext cx="1287780" cy="152400"/>
          </a:xfrm>
          <a:custGeom>
            <a:avLst/>
            <a:gdLst/>
            <a:ahLst/>
            <a:cxnLst/>
            <a:rect l="l" t="t" r="r" b="b"/>
            <a:pathLst>
              <a:path w="1287780" h="152400">
                <a:moveTo>
                  <a:pt x="0" y="152399"/>
                </a:moveTo>
                <a:lnTo>
                  <a:pt x="1287780" y="152399"/>
                </a:lnTo>
                <a:lnTo>
                  <a:pt x="1287780" y="0"/>
                </a:lnTo>
                <a:lnTo>
                  <a:pt x="0" y="0"/>
                </a:lnTo>
                <a:lnTo>
                  <a:pt x="0" y="152399"/>
                </a:lnTo>
                <a:close/>
              </a:path>
            </a:pathLst>
          </a:custGeom>
          <a:ln w="12192">
            <a:solidFill>
              <a:srgbClr val="FF3399"/>
            </a:solidFill>
          </a:ln>
        </p:spPr>
        <p:txBody>
          <a:bodyPr wrap="square" lIns="0" tIns="0" rIns="0" bIns="0" rtlCol="0"/>
          <a:lstStyle/>
          <a:p>
            <a:endParaRPr/>
          </a:p>
        </p:txBody>
      </p:sp>
      <p:sp>
        <p:nvSpPr>
          <p:cNvPr id="13" name="object 13"/>
          <p:cNvSpPr/>
          <p:nvPr/>
        </p:nvSpPr>
        <p:spPr>
          <a:xfrm>
            <a:off x="1310639" y="5614415"/>
            <a:ext cx="754380" cy="152400"/>
          </a:xfrm>
          <a:custGeom>
            <a:avLst/>
            <a:gdLst/>
            <a:ahLst/>
            <a:cxnLst/>
            <a:rect l="l" t="t" r="r" b="b"/>
            <a:pathLst>
              <a:path w="754380" h="152400">
                <a:moveTo>
                  <a:pt x="0" y="152400"/>
                </a:moveTo>
                <a:lnTo>
                  <a:pt x="754379" y="152400"/>
                </a:lnTo>
                <a:lnTo>
                  <a:pt x="754379" y="0"/>
                </a:lnTo>
                <a:lnTo>
                  <a:pt x="0" y="0"/>
                </a:lnTo>
                <a:lnTo>
                  <a:pt x="0" y="152400"/>
                </a:lnTo>
                <a:close/>
              </a:path>
            </a:pathLst>
          </a:custGeom>
          <a:ln w="12192">
            <a:solidFill>
              <a:srgbClr val="FF3399"/>
            </a:solidFill>
          </a:ln>
        </p:spPr>
        <p:txBody>
          <a:bodyPr wrap="square" lIns="0" tIns="0" rIns="0" bIns="0" rtlCol="0"/>
          <a:lstStyle/>
          <a:p>
            <a:endParaRPr/>
          </a:p>
        </p:txBody>
      </p:sp>
      <p:sp>
        <p:nvSpPr>
          <p:cNvPr id="14" name="object 14"/>
          <p:cNvSpPr/>
          <p:nvPr/>
        </p:nvSpPr>
        <p:spPr>
          <a:xfrm>
            <a:off x="3745991" y="2180844"/>
            <a:ext cx="835660" cy="152400"/>
          </a:xfrm>
          <a:custGeom>
            <a:avLst/>
            <a:gdLst/>
            <a:ahLst/>
            <a:cxnLst/>
            <a:rect l="l" t="t" r="r" b="b"/>
            <a:pathLst>
              <a:path w="835660" h="152400">
                <a:moveTo>
                  <a:pt x="0" y="152400"/>
                </a:moveTo>
                <a:lnTo>
                  <a:pt x="835151" y="152400"/>
                </a:lnTo>
                <a:lnTo>
                  <a:pt x="835151" y="0"/>
                </a:lnTo>
                <a:lnTo>
                  <a:pt x="0" y="0"/>
                </a:lnTo>
                <a:lnTo>
                  <a:pt x="0" y="152400"/>
                </a:lnTo>
                <a:close/>
              </a:path>
            </a:pathLst>
          </a:custGeom>
          <a:ln w="12192">
            <a:solidFill>
              <a:srgbClr val="FF3399"/>
            </a:solidFill>
          </a:ln>
        </p:spPr>
        <p:txBody>
          <a:bodyPr wrap="square" lIns="0" tIns="0" rIns="0" bIns="0" rtlCol="0"/>
          <a:lstStyle/>
          <a:p>
            <a:endParaRPr/>
          </a:p>
        </p:txBody>
      </p:sp>
      <p:sp>
        <p:nvSpPr>
          <p:cNvPr id="15" name="object 15"/>
          <p:cNvSpPr/>
          <p:nvPr/>
        </p:nvSpPr>
        <p:spPr>
          <a:xfrm>
            <a:off x="3747515" y="4085844"/>
            <a:ext cx="835660" cy="152400"/>
          </a:xfrm>
          <a:custGeom>
            <a:avLst/>
            <a:gdLst/>
            <a:ahLst/>
            <a:cxnLst/>
            <a:rect l="l" t="t" r="r" b="b"/>
            <a:pathLst>
              <a:path w="835660" h="152400">
                <a:moveTo>
                  <a:pt x="0" y="152399"/>
                </a:moveTo>
                <a:lnTo>
                  <a:pt x="835151" y="152399"/>
                </a:lnTo>
                <a:lnTo>
                  <a:pt x="835151" y="0"/>
                </a:lnTo>
                <a:lnTo>
                  <a:pt x="0" y="0"/>
                </a:lnTo>
                <a:lnTo>
                  <a:pt x="0" y="152399"/>
                </a:lnTo>
                <a:close/>
              </a:path>
            </a:pathLst>
          </a:custGeom>
          <a:ln w="12192">
            <a:solidFill>
              <a:srgbClr val="FF3399"/>
            </a:solidFill>
          </a:ln>
        </p:spPr>
        <p:txBody>
          <a:bodyPr wrap="square" lIns="0" tIns="0" rIns="0" bIns="0" rtlCol="0"/>
          <a:lstStyle/>
          <a:p>
            <a:endParaRPr/>
          </a:p>
        </p:txBody>
      </p:sp>
      <p:sp>
        <p:nvSpPr>
          <p:cNvPr id="16" name="object 16"/>
          <p:cNvSpPr/>
          <p:nvPr/>
        </p:nvSpPr>
        <p:spPr>
          <a:xfrm>
            <a:off x="3744473" y="4887467"/>
            <a:ext cx="763905" cy="152400"/>
          </a:xfrm>
          <a:custGeom>
            <a:avLst/>
            <a:gdLst/>
            <a:ahLst/>
            <a:cxnLst/>
            <a:rect l="l" t="t" r="r" b="b"/>
            <a:pathLst>
              <a:path w="763904" h="152400">
                <a:moveTo>
                  <a:pt x="0" y="152399"/>
                </a:moveTo>
                <a:lnTo>
                  <a:pt x="763524" y="152399"/>
                </a:lnTo>
                <a:lnTo>
                  <a:pt x="763524" y="0"/>
                </a:lnTo>
                <a:lnTo>
                  <a:pt x="0" y="0"/>
                </a:lnTo>
                <a:lnTo>
                  <a:pt x="0" y="152399"/>
                </a:lnTo>
                <a:close/>
              </a:path>
            </a:pathLst>
          </a:custGeom>
          <a:ln w="12192">
            <a:solidFill>
              <a:srgbClr val="FF3399"/>
            </a:solidFill>
          </a:ln>
        </p:spPr>
        <p:txBody>
          <a:bodyPr wrap="square" lIns="0" tIns="0" rIns="0" bIns="0" rtlCol="0"/>
          <a:lstStyle/>
          <a:p>
            <a:endParaRPr/>
          </a:p>
        </p:txBody>
      </p:sp>
      <p:sp>
        <p:nvSpPr>
          <p:cNvPr id="17" name="object 17"/>
          <p:cNvSpPr/>
          <p:nvPr/>
        </p:nvSpPr>
        <p:spPr>
          <a:xfrm>
            <a:off x="1534673" y="4067557"/>
            <a:ext cx="1283335" cy="1412875"/>
          </a:xfrm>
          <a:custGeom>
            <a:avLst/>
            <a:gdLst/>
            <a:ahLst/>
            <a:cxnLst/>
            <a:rect l="l" t="t" r="r" b="b"/>
            <a:pathLst>
              <a:path w="1283335" h="1412875">
                <a:moveTo>
                  <a:pt x="0" y="1412748"/>
                </a:moveTo>
                <a:lnTo>
                  <a:pt x="1283208" y="1412748"/>
                </a:lnTo>
                <a:lnTo>
                  <a:pt x="1283208" y="0"/>
                </a:lnTo>
                <a:lnTo>
                  <a:pt x="0" y="0"/>
                </a:lnTo>
                <a:lnTo>
                  <a:pt x="0" y="1412748"/>
                </a:lnTo>
                <a:close/>
              </a:path>
            </a:pathLst>
          </a:custGeom>
          <a:ln w="12192">
            <a:solidFill>
              <a:srgbClr val="4AACC5"/>
            </a:solidFill>
          </a:ln>
        </p:spPr>
        <p:txBody>
          <a:bodyPr wrap="square" lIns="0" tIns="0" rIns="0" bIns="0" rtlCol="0"/>
          <a:lstStyle/>
          <a:p>
            <a:endParaRPr/>
          </a:p>
        </p:txBody>
      </p:sp>
      <p:sp>
        <p:nvSpPr>
          <p:cNvPr id="18" name="object 18"/>
          <p:cNvSpPr/>
          <p:nvPr/>
        </p:nvSpPr>
        <p:spPr>
          <a:xfrm>
            <a:off x="4006599" y="2354583"/>
            <a:ext cx="1440180" cy="1591311"/>
          </a:xfrm>
          <a:custGeom>
            <a:avLst/>
            <a:gdLst/>
            <a:ahLst/>
            <a:cxnLst/>
            <a:rect l="l" t="t" r="r" b="b"/>
            <a:pathLst>
              <a:path w="1440179" h="1591310">
                <a:moveTo>
                  <a:pt x="0" y="1591056"/>
                </a:moveTo>
                <a:lnTo>
                  <a:pt x="1440179" y="1591056"/>
                </a:lnTo>
                <a:lnTo>
                  <a:pt x="1440179" y="0"/>
                </a:lnTo>
                <a:lnTo>
                  <a:pt x="0" y="0"/>
                </a:lnTo>
                <a:lnTo>
                  <a:pt x="0" y="1591056"/>
                </a:lnTo>
                <a:close/>
              </a:path>
            </a:pathLst>
          </a:custGeom>
          <a:ln w="12191">
            <a:solidFill>
              <a:srgbClr val="4AACC5"/>
            </a:solidFill>
          </a:ln>
        </p:spPr>
        <p:txBody>
          <a:bodyPr wrap="square" lIns="0" tIns="0" rIns="0" bIns="0" rtlCol="0"/>
          <a:lstStyle/>
          <a:p>
            <a:endParaRPr/>
          </a:p>
        </p:txBody>
      </p:sp>
      <p:sp>
        <p:nvSpPr>
          <p:cNvPr id="19" name="object 19"/>
          <p:cNvSpPr/>
          <p:nvPr/>
        </p:nvSpPr>
        <p:spPr>
          <a:xfrm>
            <a:off x="4030985" y="5061203"/>
            <a:ext cx="1405255" cy="1295400"/>
          </a:xfrm>
          <a:custGeom>
            <a:avLst/>
            <a:gdLst/>
            <a:ahLst/>
            <a:cxnLst/>
            <a:rect l="l" t="t" r="r" b="b"/>
            <a:pathLst>
              <a:path w="1405254" h="1295400">
                <a:moveTo>
                  <a:pt x="0" y="1295400"/>
                </a:moveTo>
                <a:lnTo>
                  <a:pt x="1405127" y="1295400"/>
                </a:lnTo>
                <a:lnTo>
                  <a:pt x="1405127" y="0"/>
                </a:lnTo>
                <a:lnTo>
                  <a:pt x="0" y="0"/>
                </a:lnTo>
                <a:lnTo>
                  <a:pt x="0" y="1295400"/>
                </a:lnTo>
                <a:close/>
              </a:path>
            </a:pathLst>
          </a:custGeom>
          <a:ln w="12192">
            <a:solidFill>
              <a:srgbClr val="4AACC5"/>
            </a:solidFill>
          </a:ln>
        </p:spPr>
        <p:txBody>
          <a:bodyPr wrap="square" lIns="0" tIns="0" rIns="0" bIns="0" rtlCol="0"/>
          <a:lstStyle/>
          <a:p>
            <a:endParaRPr/>
          </a:p>
        </p:txBody>
      </p:sp>
      <p:sp>
        <p:nvSpPr>
          <p:cNvPr id="20" name="object 20"/>
          <p:cNvSpPr/>
          <p:nvPr/>
        </p:nvSpPr>
        <p:spPr>
          <a:xfrm>
            <a:off x="1549908" y="3351281"/>
            <a:ext cx="670560" cy="417831"/>
          </a:xfrm>
          <a:custGeom>
            <a:avLst/>
            <a:gdLst/>
            <a:ahLst/>
            <a:cxnLst/>
            <a:rect l="l" t="t" r="r" b="b"/>
            <a:pathLst>
              <a:path w="670560" h="417829">
                <a:moveTo>
                  <a:pt x="0" y="417575"/>
                </a:moveTo>
                <a:lnTo>
                  <a:pt x="670560" y="417575"/>
                </a:lnTo>
                <a:lnTo>
                  <a:pt x="670560" y="0"/>
                </a:lnTo>
                <a:lnTo>
                  <a:pt x="0" y="0"/>
                </a:lnTo>
                <a:lnTo>
                  <a:pt x="0" y="417575"/>
                </a:lnTo>
                <a:close/>
              </a:path>
            </a:pathLst>
          </a:custGeom>
          <a:ln w="12192">
            <a:solidFill>
              <a:srgbClr val="4AACC5"/>
            </a:solidFill>
          </a:ln>
        </p:spPr>
        <p:txBody>
          <a:bodyPr wrap="square" lIns="0" tIns="0" rIns="0" bIns="0" rtlCol="0"/>
          <a:lstStyle/>
          <a:p>
            <a:endParaRPr/>
          </a:p>
        </p:txBody>
      </p:sp>
      <p:sp>
        <p:nvSpPr>
          <p:cNvPr id="21" name="object 21"/>
          <p:cNvSpPr/>
          <p:nvPr/>
        </p:nvSpPr>
        <p:spPr>
          <a:xfrm>
            <a:off x="1557527" y="2644145"/>
            <a:ext cx="678180" cy="410209"/>
          </a:xfrm>
          <a:custGeom>
            <a:avLst/>
            <a:gdLst/>
            <a:ahLst/>
            <a:cxnLst/>
            <a:rect l="l" t="t" r="r" b="b"/>
            <a:pathLst>
              <a:path w="678180" h="410210">
                <a:moveTo>
                  <a:pt x="0" y="409955"/>
                </a:moveTo>
                <a:lnTo>
                  <a:pt x="678179" y="409955"/>
                </a:lnTo>
                <a:lnTo>
                  <a:pt x="678179" y="0"/>
                </a:lnTo>
                <a:lnTo>
                  <a:pt x="0" y="0"/>
                </a:lnTo>
                <a:lnTo>
                  <a:pt x="0" y="409955"/>
                </a:lnTo>
                <a:close/>
              </a:path>
            </a:pathLst>
          </a:custGeom>
          <a:ln w="12192">
            <a:solidFill>
              <a:srgbClr val="4AACC5"/>
            </a:solidFill>
          </a:ln>
        </p:spPr>
        <p:txBody>
          <a:bodyPr wrap="square" lIns="0" tIns="0" rIns="0" bIns="0" rtlCol="0"/>
          <a:lstStyle/>
          <a:p>
            <a:endParaRPr/>
          </a:p>
        </p:txBody>
      </p:sp>
      <p:sp>
        <p:nvSpPr>
          <p:cNvPr id="22" name="object 22"/>
          <p:cNvSpPr/>
          <p:nvPr/>
        </p:nvSpPr>
        <p:spPr>
          <a:xfrm>
            <a:off x="1546863" y="5785103"/>
            <a:ext cx="668020" cy="413384"/>
          </a:xfrm>
          <a:custGeom>
            <a:avLst/>
            <a:gdLst/>
            <a:ahLst/>
            <a:cxnLst/>
            <a:rect l="l" t="t" r="r" b="b"/>
            <a:pathLst>
              <a:path w="668019" h="413385">
                <a:moveTo>
                  <a:pt x="0" y="413004"/>
                </a:moveTo>
                <a:lnTo>
                  <a:pt x="667512" y="413004"/>
                </a:lnTo>
                <a:lnTo>
                  <a:pt x="667512" y="0"/>
                </a:lnTo>
                <a:lnTo>
                  <a:pt x="0" y="0"/>
                </a:lnTo>
                <a:lnTo>
                  <a:pt x="0" y="413004"/>
                </a:lnTo>
                <a:close/>
              </a:path>
            </a:pathLst>
          </a:custGeom>
          <a:ln w="12191">
            <a:solidFill>
              <a:srgbClr val="4AACC5"/>
            </a:solidFill>
          </a:ln>
        </p:spPr>
        <p:txBody>
          <a:bodyPr wrap="square" lIns="0" tIns="0" rIns="0" bIns="0" rtlCol="0"/>
          <a:lstStyle/>
          <a:p>
            <a:endParaRPr/>
          </a:p>
        </p:txBody>
      </p:sp>
      <p:sp>
        <p:nvSpPr>
          <p:cNvPr id="23" name="object 23"/>
          <p:cNvSpPr/>
          <p:nvPr/>
        </p:nvSpPr>
        <p:spPr>
          <a:xfrm>
            <a:off x="4029455" y="4261104"/>
            <a:ext cx="708660" cy="466725"/>
          </a:xfrm>
          <a:custGeom>
            <a:avLst/>
            <a:gdLst/>
            <a:ahLst/>
            <a:cxnLst/>
            <a:rect l="l" t="t" r="r" b="b"/>
            <a:pathLst>
              <a:path w="708660" h="466725">
                <a:moveTo>
                  <a:pt x="0" y="466344"/>
                </a:moveTo>
                <a:lnTo>
                  <a:pt x="708660" y="466344"/>
                </a:lnTo>
                <a:lnTo>
                  <a:pt x="708660" y="0"/>
                </a:lnTo>
                <a:lnTo>
                  <a:pt x="0" y="0"/>
                </a:lnTo>
                <a:lnTo>
                  <a:pt x="0" y="466344"/>
                </a:lnTo>
                <a:close/>
              </a:path>
            </a:pathLst>
          </a:custGeom>
          <a:ln w="12192">
            <a:solidFill>
              <a:srgbClr val="4AACC5"/>
            </a:solidFill>
          </a:ln>
        </p:spPr>
        <p:txBody>
          <a:bodyPr wrap="square" lIns="0" tIns="0" rIns="0" bIns="0" rtlCol="0"/>
          <a:lstStyle/>
          <a:p>
            <a:endParaRPr/>
          </a:p>
        </p:txBody>
      </p:sp>
      <p:sp>
        <p:nvSpPr>
          <p:cNvPr id="24" name="object 24"/>
          <p:cNvSpPr/>
          <p:nvPr/>
        </p:nvSpPr>
        <p:spPr>
          <a:xfrm>
            <a:off x="8949753" y="4327487"/>
            <a:ext cx="2979864" cy="1795208"/>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8939405" y="4317239"/>
            <a:ext cx="3001011" cy="1816100"/>
          </a:xfrm>
          <a:custGeom>
            <a:avLst/>
            <a:gdLst/>
            <a:ahLst/>
            <a:cxnLst/>
            <a:rect l="l" t="t" r="r" b="b"/>
            <a:pathLst>
              <a:path w="3001009" h="1816100">
                <a:moveTo>
                  <a:pt x="0" y="248157"/>
                </a:moveTo>
                <a:lnTo>
                  <a:pt x="2864612" y="0"/>
                </a:lnTo>
                <a:lnTo>
                  <a:pt x="3000502" y="1567561"/>
                </a:lnTo>
                <a:lnTo>
                  <a:pt x="135763" y="1815769"/>
                </a:lnTo>
                <a:lnTo>
                  <a:pt x="0" y="248157"/>
                </a:lnTo>
                <a:close/>
              </a:path>
            </a:pathLst>
          </a:custGeom>
          <a:ln w="19050">
            <a:solidFill>
              <a:srgbClr val="000066"/>
            </a:solidFill>
            <a:prstDash val="lgDash"/>
          </a:ln>
        </p:spPr>
        <p:txBody>
          <a:bodyPr wrap="square" lIns="0" tIns="0" rIns="0" bIns="0" rtlCol="0"/>
          <a:lstStyle/>
          <a:p>
            <a:endParaRPr/>
          </a:p>
        </p:txBody>
      </p:sp>
      <p:sp>
        <p:nvSpPr>
          <p:cNvPr id="26" name="object 26"/>
          <p:cNvSpPr/>
          <p:nvPr/>
        </p:nvSpPr>
        <p:spPr>
          <a:xfrm>
            <a:off x="8897878" y="3825626"/>
            <a:ext cx="2780665" cy="621031"/>
          </a:xfrm>
          <a:custGeom>
            <a:avLst/>
            <a:gdLst/>
            <a:ahLst/>
            <a:cxnLst/>
            <a:rect l="l" t="t" r="r" b="b"/>
            <a:pathLst>
              <a:path w="2780665" h="621029">
                <a:moveTo>
                  <a:pt x="0" y="237997"/>
                </a:moveTo>
                <a:lnTo>
                  <a:pt x="2747264" y="0"/>
                </a:lnTo>
                <a:lnTo>
                  <a:pt x="2780410" y="382523"/>
                </a:lnTo>
                <a:lnTo>
                  <a:pt x="33147" y="620648"/>
                </a:lnTo>
                <a:lnTo>
                  <a:pt x="0" y="237997"/>
                </a:lnTo>
                <a:close/>
              </a:path>
            </a:pathLst>
          </a:custGeom>
          <a:ln w="19050">
            <a:solidFill>
              <a:srgbClr val="000050"/>
            </a:solidFill>
          </a:ln>
        </p:spPr>
        <p:txBody>
          <a:bodyPr wrap="square" lIns="0" tIns="0" rIns="0" bIns="0" rtlCol="0"/>
          <a:lstStyle/>
          <a:p>
            <a:endParaRPr/>
          </a:p>
        </p:txBody>
      </p:sp>
      <p:sp>
        <p:nvSpPr>
          <p:cNvPr id="27" name="object 27"/>
          <p:cNvSpPr/>
          <p:nvPr/>
        </p:nvSpPr>
        <p:spPr>
          <a:xfrm>
            <a:off x="9062434" y="3950717"/>
            <a:ext cx="2456089" cy="358139"/>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9619" y="2372867"/>
            <a:ext cx="4792980" cy="103174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8992" y="571249"/>
            <a:ext cx="8439785" cy="569387"/>
          </a:xfrm>
          <a:prstGeom prst="rect">
            <a:avLst/>
          </a:prstGeom>
        </p:spPr>
        <p:txBody>
          <a:bodyPr vert="horz" wrap="square" lIns="0" tIns="0" rIns="0" bIns="0" rtlCol="0">
            <a:spAutoFit/>
          </a:bodyPr>
          <a:lstStyle/>
          <a:p>
            <a:pPr marL="12700">
              <a:tabLst>
                <a:tab pos="634936" algn="l"/>
              </a:tabLst>
            </a:pPr>
            <a:r>
              <a:rPr spc="-25" dirty="0"/>
              <a:t>4.	</a:t>
            </a:r>
            <a:r>
              <a:rPr spc="-155" dirty="0"/>
              <a:t>Weather </a:t>
            </a:r>
            <a:r>
              <a:rPr spc="-131" dirty="0"/>
              <a:t>Forecast </a:t>
            </a:r>
            <a:r>
              <a:rPr spc="675" dirty="0"/>
              <a:t>- </a:t>
            </a:r>
            <a:r>
              <a:rPr spc="-175" dirty="0"/>
              <a:t>mbed </a:t>
            </a:r>
            <a:r>
              <a:rPr spc="-440" dirty="0"/>
              <a:t>Web</a:t>
            </a:r>
            <a:r>
              <a:rPr spc="-691" dirty="0"/>
              <a:t> </a:t>
            </a:r>
            <a:r>
              <a:rPr spc="-155" dirty="0"/>
              <a:t>Compiler</a:t>
            </a:r>
          </a:p>
        </p:txBody>
      </p:sp>
      <p:sp>
        <p:nvSpPr>
          <p:cNvPr id="4" name="object 4"/>
          <p:cNvSpPr txBox="1"/>
          <p:nvPr/>
        </p:nvSpPr>
        <p:spPr>
          <a:xfrm>
            <a:off x="308256" y="1538224"/>
            <a:ext cx="4111344" cy="430887"/>
          </a:xfrm>
          <a:prstGeom prst="rect">
            <a:avLst/>
          </a:prstGeom>
        </p:spPr>
        <p:txBody>
          <a:bodyPr vert="horz" wrap="square" lIns="0" tIns="0" rIns="0" bIns="0" rtlCol="0">
            <a:spAutoFit/>
          </a:bodyPr>
          <a:lstStyle/>
          <a:p>
            <a:pPr marL="12700">
              <a:tabLst>
                <a:tab pos="666050" algn="l"/>
              </a:tabLst>
            </a:pPr>
            <a:r>
              <a:rPr sz="2700" spc="60" dirty="0">
                <a:latin typeface="Arial"/>
                <a:cs typeface="Arial"/>
              </a:rPr>
              <a:t>4)	</a:t>
            </a:r>
            <a:r>
              <a:rPr sz="2700" spc="-260" dirty="0">
                <a:latin typeface="Arial"/>
                <a:cs typeface="Arial"/>
              </a:rPr>
              <a:t>Code </a:t>
            </a:r>
            <a:r>
              <a:rPr lang="en-US" sz="2800" dirty="0">
                <a:latin typeface="Arial"/>
                <a:cs typeface="Arial"/>
              </a:rPr>
              <a:t>description</a:t>
            </a:r>
            <a:r>
              <a:rPr lang="en-US" sz="2800" spc="-509" dirty="0">
                <a:latin typeface="Malgun Gothic"/>
                <a:cs typeface="Malgun Gothic"/>
              </a:rPr>
              <a:t> </a:t>
            </a:r>
            <a:r>
              <a:rPr sz="2700" spc="480" dirty="0">
                <a:latin typeface="Arial"/>
                <a:cs typeface="Arial"/>
              </a:rPr>
              <a:t>-</a:t>
            </a:r>
            <a:r>
              <a:rPr sz="2700" spc="-165" dirty="0">
                <a:latin typeface="Arial"/>
                <a:cs typeface="Arial"/>
              </a:rPr>
              <a:t> </a:t>
            </a:r>
            <a:r>
              <a:rPr sz="2700" spc="-111" dirty="0">
                <a:latin typeface="Arial"/>
                <a:cs typeface="Arial"/>
              </a:rPr>
              <a:t>3</a:t>
            </a:r>
            <a:endParaRPr sz="2700" dirty="0">
              <a:latin typeface="Arial"/>
              <a:cs typeface="Arial"/>
            </a:endParaRPr>
          </a:p>
        </p:txBody>
      </p:sp>
      <p:sp>
        <p:nvSpPr>
          <p:cNvPr id="5" name="object 5"/>
          <p:cNvSpPr txBox="1"/>
          <p:nvPr/>
        </p:nvSpPr>
        <p:spPr>
          <a:xfrm>
            <a:off x="7152893" y="2565656"/>
            <a:ext cx="1229107" cy="282129"/>
          </a:xfrm>
          <a:prstGeom prst="rect">
            <a:avLst/>
          </a:prstGeom>
          <a:ln w="19811">
            <a:solidFill>
              <a:srgbClr val="30859C"/>
            </a:solidFill>
          </a:ln>
        </p:spPr>
        <p:txBody>
          <a:bodyPr vert="horz" wrap="square" lIns="0" tIns="0" rIns="0" bIns="0" rtlCol="0">
            <a:spAutoFit/>
          </a:bodyPr>
          <a:lstStyle/>
          <a:p>
            <a:pPr marL="71749">
              <a:lnSpc>
                <a:spcPts val="2185"/>
              </a:lnSpc>
            </a:pPr>
            <a:r>
              <a:rPr lang="en-US" sz="2000" spc="-151" dirty="0">
                <a:solidFill>
                  <a:srgbClr val="17375E"/>
                </a:solidFill>
                <a:latin typeface="Arial"/>
                <a:cs typeface="Arial"/>
              </a:rPr>
              <a:t>Use  </a:t>
            </a:r>
            <a:r>
              <a:rPr sz="2000" spc="-151" dirty="0">
                <a:solidFill>
                  <a:srgbClr val="17375E"/>
                </a:solidFill>
                <a:latin typeface="Arial"/>
                <a:cs typeface="Arial"/>
              </a:rPr>
              <a:t>DHCP  </a:t>
            </a:r>
            <a:endParaRPr sz="2000" spc="-151" dirty="0">
              <a:latin typeface="Malgun Gothic"/>
              <a:cs typeface="Malgun Gothic"/>
            </a:endParaRPr>
          </a:p>
        </p:txBody>
      </p:sp>
      <p:sp>
        <p:nvSpPr>
          <p:cNvPr id="6" name="object 6"/>
          <p:cNvSpPr txBox="1"/>
          <p:nvPr/>
        </p:nvSpPr>
        <p:spPr>
          <a:xfrm>
            <a:off x="7152893" y="3237744"/>
            <a:ext cx="4124707" cy="312265"/>
          </a:xfrm>
          <a:prstGeom prst="rect">
            <a:avLst/>
          </a:prstGeom>
          <a:ln w="19812">
            <a:solidFill>
              <a:srgbClr val="F79546"/>
            </a:solidFill>
          </a:ln>
        </p:spPr>
        <p:txBody>
          <a:bodyPr vert="horz" wrap="square" lIns="0" tIns="4445" rIns="0" bIns="0" rtlCol="0">
            <a:spAutoFit/>
          </a:bodyPr>
          <a:lstStyle/>
          <a:p>
            <a:pPr marL="71749">
              <a:spcBef>
                <a:spcPts val="35"/>
              </a:spcBef>
            </a:pPr>
            <a:r>
              <a:rPr lang="en-US" sz="2000" spc="-151" dirty="0">
                <a:solidFill>
                  <a:srgbClr val="17375E"/>
                </a:solidFill>
                <a:latin typeface="Arial"/>
                <a:cs typeface="Arial"/>
              </a:rPr>
              <a:t>Connect to </a:t>
            </a:r>
            <a:r>
              <a:rPr sz="2000" spc="-151" dirty="0">
                <a:solidFill>
                  <a:srgbClr val="17375E"/>
                </a:solidFill>
                <a:latin typeface="Arial"/>
                <a:cs typeface="Arial"/>
              </a:rPr>
              <a:t>Openweathermap.org </a:t>
            </a:r>
            <a:r>
              <a:rPr lang="en-US" sz="2000" spc="-151" dirty="0">
                <a:solidFill>
                  <a:srgbClr val="17375E"/>
                </a:solidFill>
                <a:latin typeface="Malgun Gothic"/>
                <a:cs typeface="Malgun Gothic"/>
              </a:rPr>
              <a:t>server</a:t>
            </a:r>
            <a:endParaRPr sz="2000" spc="-151" dirty="0">
              <a:latin typeface="Malgun Gothic"/>
              <a:cs typeface="Malgun Gothic"/>
            </a:endParaRPr>
          </a:p>
        </p:txBody>
      </p:sp>
      <p:sp>
        <p:nvSpPr>
          <p:cNvPr id="7" name="object 7"/>
          <p:cNvSpPr txBox="1"/>
          <p:nvPr/>
        </p:nvSpPr>
        <p:spPr>
          <a:xfrm>
            <a:off x="7152895" y="3909822"/>
            <a:ext cx="4320540" cy="590546"/>
          </a:xfrm>
          <a:prstGeom prst="rect">
            <a:avLst/>
          </a:prstGeom>
          <a:ln w="19812">
            <a:solidFill>
              <a:srgbClr val="9BBA58"/>
            </a:solidFill>
          </a:ln>
        </p:spPr>
        <p:txBody>
          <a:bodyPr vert="horz" wrap="square" lIns="0" tIns="635" rIns="0" bIns="0" rtlCol="0">
            <a:spAutoFit/>
          </a:bodyPr>
          <a:lstStyle/>
          <a:p>
            <a:pPr marL="71749">
              <a:lnSpc>
                <a:spcPts val="2280"/>
              </a:lnSpc>
              <a:spcBef>
                <a:spcPts val="5"/>
              </a:spcBef>
            </a:pPr>
            <a:r>
              <a:rPr lang="en-US" sz="2000" spc="-151" dirty="0">
                <a:solidFill>
                  <a:srgbClr val="17375E"/>
                </a:solidFill>
                <a:latin typeface="Malgun Gothic"/>
                <a:cs typeface="Malgun Gothic"/>
              </a:rPr>
              <a:t>Request </a:t>
            </a:r>
            <a:r>
              <a:rPr sz="2000" spc="-151" dirty="0">
                <a:solidFill>
                  <a:srgbClr val="17375E"/>
                </a:solidFill>
                <a:latin typeface="Arial"/>
                <a:cs typeface="Arial"/>
              </a:rPr>
              <a:t>DATA </a:t>
            </a:r>
            <a:r>
              <a:rPr lang="en-US" sz="2000" spc="-151" dirty="0">
                <a:solidFill>
                  <a:srgbClr val="17375E"/>
                </a:solidFill>
                <a:latin typeface="Arial"/>
                <a:cs typeface="Arial"/>
              </a:rPr>
              <a:t>you want to the server with GET  Method using </a:t>
            </a:r>
            <a:r>
              <a:rPr lang="en-US" sz="2000" spc="-151" dirty="0" err="1">
                <a:solidFill>
                  <a:srgbClr val="17375E"/>
                </a:solidFill>
                <a:latin typeface="Arial"/>
                <a:cs typeface="Arial"/>
              </a:rPr>
              <a:t>Send_all</a:t>
            </a:r>
            <a:r>
              <a:rPr lang="en-US" sz="2000" spc="-151" dirty="0">
                <a:solidFill>
                  <a:srgbClr val="17375E"/>
                </a:solidFill>
                <a:latin typeface="Arial"/>
                <a:cs typeface="Arial"/>
              </a:rPr>
              <a:t>() function</a:t>
            </a:r>
            <a:endParaRPr sz="2000" dirty="0">
              <a:latin typeface="Malgun Gothic"/>
              <a:cs typeface="Malgun Gothic"/>
            </a:endParaRPr>
          </a:p>
        </p:txBody>
      </p:sp>
      <p:sp>
        <p:nvSpPr>
          <p:cNvPr id="8" name="object 8"/>
          <p:cNvSpPr txBox="1"/>
          <p:nvPr/>
        </p:nvSpPr>
        <p:spPr>
          <a:xfrm>
            <a:off x="7152898" y="4965953"/>
            <a:ext cx="4608831" cy="691855"/>
          </a:xfrm>
          <a:prstGeom prst="rect">
            <a:avLst/>
          </a:prstGeom>
          <a:ln w="19811">
            <a:solidFill>
              <a:srgbClr val="404040"/>
            </a:solidFill>
          </a:ln>
        </p:spPr>
        <p:txBody>
          <a:bodyPr vert="horz" wrap="square" lIns="0" tIns="38734" rIns="0" bIns="0" rtlCol="0">
            <a:spAutoFit/>
          </a:bodyPr>
          <a:lstStyle/>
          <a:p>
            <a:pPr marL="71749" marR="212704">
              <a:lnSpc>
                <a:spcPct val="101400"/>
              </a:lnSpc>
              <a:spcBef>
                <a:spcPts val="305"/>
              </a:spcBef>
            </a:pPr>
            <a:r>
              <a:rPr lang="en-US" sz="2100" spc="-151" dirty="0">
                <a:solidFill>
                  <a:srgbClr val="17375E"/>
                </a:solidFill>
                <a:latin typeface="Malgun Gothic"/>
                <a:cs typeface="Malgun Gothic"/>
              </a:rPr>
              <a:t>Save the data which is sent by Server to buffer using Receive() function</a:t>
            </a:r>
          </a:p>
        </p:txBody>
      </p:sp>
      <p:sp>
        <p:nvSpPr>
          <p:cNvPr id="9" name="object 9"/>
          <p:cNvSpPr/>
          <p:nvPr/>
        </p:nvSpPr>
        <p:spPr>
          <a:xfrm>
            <a:off x="769619" y="3621023"/>
            <a:ext cx="5230368" cy="288036"/>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769619" y="3939546"/>
            <a:ext cx="5096256" cy="768095"/>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769619" y="4989579"/>
            <a:ext cx="5288280" cy="1223772"/>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764285" y="3760471"/>
            <a:ext cx="4799331" cy="149860"/>
          </a:xfrm>
          <a:custGeom>
            <a:avLst/>
            <a:gdLst/>
            <a:ahLst/>
            <a:cxnLst/>
            <a:rect l="l" t="t" r="r" b="b"/>
            <a:pathLst>
              <a:path w="4799330" h="149860">
                <a:moveTo>
                  <a:pt x="0" y="149351"/>
                </a:moveTo>
                <a:lnTo>
                  <a:pt x="4799076" y="149351"/>
                </a:lnTo>
                <a:lnTo>
                  <a:pt x="4799076" y="0"/>
                </a:lnTo>
                <a:lnTo>
                  <a:pt x="0" y="0"/>
                </a:lnTo>
                <a:lnTo>
                  <a:pt x="0" y="149351"/>
                </a:lnTo>
                <a:close/>
              </a:path>
            </a:pathLst>
          </a:custGeom>
          <a:ln w="19812">
            <a:solidFill>
              <a:srgbClr val="F79546"/>
            </a:solidFill>
          </a:ln>
        </p:spPr>
        <p:txBody>
          <a:bodyPr wrap="square" lIns="0" tIns="0" rIns="0" bIns="0" rtlCol="0"/>
          <a:lstStyle/>
          <a:p>
            <a:endParaRPr/>
          </a:p>
        </p:txBody>
      </p:sp>
      <p:sp>
        <p:nvSpPr>
          <p:cNvPr id="13" name="object 13"/>
          <p:cNvSpPr/>
          <p:nvPr/>
        </p:nvSpPr>
        <p:spPr>
          <a:xfrm>
            <a:off x="764285" y="3251453"/>
            <a:ext cx="4799331" cy="166371"/>
          </a:xfrm>
          <a:custGeom>
            <a:avLst/>
            <a:gdLst/>
            <a:ahLst/>
            <a:cxnLst/>
            <a:rect l="l" t="t" r="r" b="b"/>
            <a:pathLst>
              <a:path w="4799330" h="166370">
                <a:moveTo>
                  <a:pt x="0" y="166115"/>
                </a:moveTo>
                <a:lnTo>
                  <a:pt x="4799076" y="166115"/>
                </a:lnTo>
                <a:lnTo>
                  <a:pt x="4799076" y="0"/>
                </a:lnTo>
                <a:lnTo>
                  <a:pt x="0" y="0"/>
                </a:lnTo>
                <a:lnTo>
                  <a:pt x="0" y="166115"/>
                </a:lnTo>
                <a:close/>
              </a:path>
            </a:pathLst>
          </a:custGeom>
          <a:ln w="19812">
            <a:solidFill>
              <a:srgbClr val="30859C"/>
            </a:solidFill>
          </a:ln>
        </p:spPr>
        <p:txBody>
          <a:bodyPr wrap="square" lIns="0" tIns="0" rIns="0" bIns="0" rtlCol="0"/>
          <a:lstStyle/>
          <a:p>
            <a:endParaRPr/>
          </a:p>
        </p:txBody>
      </p:sp>
      <p:sp>
        <p:nvSpPr>
          <p:cNvPr id="14" name="object 14"/>
          <p:cNvSpPr/>
          <p:nvPr/>
        </p:nvSpPr>
        <p:spPr>
          <a:xfrm>
            <a:off x="5563361" y="2740913"/>
            <a:ext cx="1590675" cy="593091"/>
          </a:xfrm>
          <a:custGeom>
            <a:avLst/>
            <a:gdLst/>
            <a:ahLst/>
            <a:cxnLst/>
            <a:rect l="l" t="t" r="r" b="b"/>
            <a:pathLst>
              <a:path w="1590675" h="593089">
                <a:moveTo>
                  <a:pt x="0" y="592963"/>
                </a:moveTo>
                <a:lnTo>
                  <a:pt x="1590293" y="0"/>
                </a:lnTo>
              </a:path>
            </a:pathLst>
          </a:custGeom>
          <a:ln w="19812">
            <a:solidFill>
              <a:srgbClr val="30859C"/>
            </a:solidFill>
          </a:ln>
        </p:spPr>
        <p:txBody>
          <a:bodyPr wrap="square" lIns="0" tIns="0" rIns="0" bIns="0" rtlCol="0"/>
          <a:lstStyle/>
          <a:p>
            <a:endParaRPr/>
          </a:p>
        </p:txBody>
      </p:sp>
      <p:sp>
        <p:nvSpPr>
          <p:cNvPr id="15" name="object 15"/>
          <p:cNvSpPr/>
          <p:nvPr/>
        </p:nvSpPr>
        <p:spPr>
          <a:xfrm>
            <a:off x="5563361" y="3429760"/>
            <a:ext cx="1590675" cy="405131"/>
          </a:xfrm>
          <a:custGeom>
            <a:avLst/>
            <a:gdLst/>
            <a:ahLst/>
            <a:cxnLst/>
            <a:rect l="l" t="t" r="r" b="b"/>
            <a:pathLst>
              <a:path w="1590675" h="405129">
                <a:moveTo>
                  <a:pt x="0" y="405130"/>
                </a:moveTo>
                <a:lnTo>
                  <a:pt x="1590293" y="0"/>
                </a:lnTo>
              </a:path>
            </a:pathLst>
          </a:custGeom>
          <a:ln w="19812">
            <a:solidFill>
              <a:srgbClr val="F79546"/>
            </a:solidFill>
          </a:ln>
        </p:spPr>
        <p:txBody>
          <a:bodyPr wrap="square" lIns="0" tIns="0" rIns="0" bIns="0" rtlCol="0"/>
          <a:lstStyle/>
          <a:p>
            <a:endParaRPr/>
          </a:p>
        </p:txBody>
      </p:sp>
      <p:sp>
        <p:nvSpPr>
          <p:cNvPr id="16" name="object 16"/>
          <p:cNvSpPr/>
          <p:nvPr/>
        </p:nvSpPr>
        <p:spPr>
          <a:xfrm>
            <a:off x="764285" y="4185667"/>
            <a:ext cx="4799331" cy="546100"/>
          </a:xfrm>
          <a:custGeom>
            <a:avLst/>
            <a:gdLst/>
            <a:ahLst/>
            <a:cxnLst/>
            <a:rect l="l" t="t" r="r" b="b"/>
            <a:pathLst>
              <a:path w="4799330" h="546100">
                <a:moveTo>
                  <a:pt x="0" y="545592"/>
                </a:moveTo>
                <a:lnTo>
                  <a:pt x="4799076" y="545592"/>
                </a:lnTo>
                <a:lnTo>
                  <a:pt x="4799076" y="0"/>
                </a:lnTo>
                <a:lnTo>
                  <a:pt x="0" y="0"/>
                </a:lnTo>
                <a:lnTo>
                  <a:pt x="0" y="545592"/>
                </a:lnTo>
                <a:close/>
              </a:path>
            </a:pathLst>
          </a:custGeom>
          <a:ln w="19812">
            <a:solidFill>
              <a:srgbClr val="9BBA58"/>
            </a:solidFill>
          </a:ln>
        </p:spPr>
        <p:txBody>
          <a:bodyPr wrap="square" lIns="0" tIns="0" rIns="0" bIns="0" rtlCol="0"/>
          <a:lstStyle/>
          <a:p>
            <a:endParaRPr/>
          </a:p>
        </p:txBody>
      </p:sp>
      <p:sp>
        <p:nvSpPr>
          <p:cNvPr id="17" name="object 17"/>
          <p:cNvSpPr/>
          <p:nvPr/>
        </p:nvSpPr>
        <p:spPr>
          <a:xfrm>
            <a:off x="5563361" y="4235959"/>
            <a:ext cx="1590675" cy="223520"/>
          </a:xfrm>
          <a:custGeom>
            <a:avLst/>
            <a:gdLst/>
            <a:ahLst/>
            <a:cxnLst/>
            <a:rect l="l" t="t" r="r" b="b"/>
            <a:pathLst>
              <a:path w="1590675" h="223520">
                <a:moveTo>
                  <a:pt x="0" y="223139"/>
                </a:moveTo>
                <a:lnTo>
                  <a:pt x="1590293" y="0"/>
                </a:lnTo>
              </a:path>
            </a:pathLst>
          </a:custGeom>
          <a:ln w="19812">
            <a:solidFill>
              <a:srgbClr val="9BBA58"/>
            </a:solidFill>
          </a:ln>
        </p:spPr>
        <p:txBody>
          <a:bodyPr wrap="square" lIns="0" tIns="0" rIns="0" bIns="0" rtlCol="0"/>
          <a:lstStyle/>
          <a:p>
            <a:endParaRPr/>
          </a:p>
        </p:txBody>
      </p:sp>
      <p:sp>
        <p:nvSpPr>
          <p:cNvPr id="18" name="object 18"/>
          <p:cNvSpPr/>
          <p:nvPr/>
        </p:nvSpPr>
        <p:spPr>
          <a:xfrm>
            <a:off x="764285" y="4972051"/>
            <a:ext cx="4799331" cy="573405"/>
          </a:xfrm>
          <a:custGeom>
            <a:avLst/>
            <a:gdLst/>
            <a:ahLst/>
            <a:cxnLst/>
            <a:rect l="l" t="t" r="r" b="b"/>
            <a:pathLst>
              <a:path w="4799330" h="573404">
                <a:moveTo>
                  <a:pt x="0" y="573024"/>
                </a:moveTo>
                <a:lnTo>
                  <a:pt x="4799076" y="573024"/>
                </a:lnTo>
                <a:lnTo>
                  <a:pt x="4799076" y="0"/>
                </a:lnTo>
                <a:lnTo>
                  <a:pt x="0" y="0"/>
                </a:lnTo>
                <a:lnTo>
                  <a:pt x="0" y="573024"/>
                </a:lnTo>
                <a:close/>
              </a:path>
            </a:pathLst>
          </a:custGeom>
          <a:ln w="19812">
            <a:solidFill>
              <a:srgbClr val="404040"/>
            </a:solidFill>
          </a:ln>
        </p:spPr>
        <p:txBody>
          <a:bodyPr wrap="square" lIns="0" tIns="0" rIns="0" bIns="0" rtlCol="0"/>
          <a:lstStyle/>
          <a:p>
            <a:endParaRPr/>
          </a:p>
        </p:txBody>
      </p:sp>
      <p:sp>
        <p:nvSpPr>
          <p:cNvPr id="19" name="object 19"/>
          <p:cNvSpPr/>
          <p:nvPr/>
        </p:nvSpPr>
        <p:spPr>
          <a:xfrm>
            <a:off x="5563361" y="5258561"/>
            <a:ext cx="1590675" cy="92075"/>
          </a:xfrm>
          <a:custGeom>
            <a:avLst/>
            <a:gdLst/>
            <a:ahLst/>
            <a:cxnLst/>
            <a:rect l="l" t="t" r="r" b="b"/>
            <a:pathLst>
              <a:path w="1590675" h="92075">
                <a:moveTo>
                  <a:pt x="0" y="0"/>
                </a:moveTo>
                <a:lnTo>
                  <a:pt x="1590293" y="91693"/>
                </a:lnTo>
              </a:path>
            </a:pathLst>
          </a:custGeom>
          <a:ln w="19812">
            <a:solidFill>
              <a:srgbClr val="404040"/>
            </a:solidFill>
          </a:ln>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524001" y="1752600"/>
            <a:ext cx="8911947" cy="3511218"/>
          </a:xfrm>
          <a:prstGeom prst="rect">
            <a:avLst/>
          </a:prstGeom>
        </p:spPr>
        <p:txBody>
          <a:bodyPr vert="horz" wrap="square" lIns="0" tIns="0" rIns="0" bIns="0" rtlCol="0">
            <a:spAutoFit/>
          </a:bodyPr>
          <a:lstStyle/>
          <a:p>
            <a:pPr marL="12700">
              <a:tabLst>
                <a:tab pos="469219" algn="l"/>
              </a:tabLst>
            </a:pPr>
            <a:r>
              <a:rPr sz="2400" spc="-235" dirty="0">
                <a:latin typeface="Arial"/>
                <a:cs typeface="Arial"/>
              </a:rPr>
              <a:t>1.	</a:t>
            </a:r>
            <a:r>
              <a:rPr lang="en-US" sz="2400" dirty="0"/>
              <a:t> The first step for </a:t>
            </a:r>
            <a:r>
              <a:rPr lang="en-US" sz="2400" dirty="0" err="1">
                <a:latin typeface="Arial"/>
                <a:cs typeface="Arial"/>
              </a:rPr>
              <a:t>IoT</a:t>
            </a:r>
            <a:r>
              <a:rPr lang="en-US" sz="2400" dirty="0">
                <a:latin typeface="Arial"/>
                <a:cs typeface="Arial"/>
              </a:rPr>
              <a:t> episode 2</a:t>
            </a:r>
            <a:r>
              <a:rPr sz="2400" spc="-471" dirty="0">
                <a:latin typeface="Malgun Gothic"/>
                <a:cs typeface="Malgun Gothic"/>
              </a:rPr>
              <a:t> </a:t>
            </a:r>
            <a:r>
              <a:rPr sz="2400" spc="431" dirty="0">
                <a:latin typeface="Arial"/>
                <a:cs typeface="Arial"/>
              </a:rPr>
              <a:t>- </a:t>
            </a:r>
            <a:r>
              <a:rPr lang="en-US" sz="2400" dirty="0">
                <a:latin typeface="Arial"/>
                <a:cs typeface="Arial"/>
              </a:rPr>
              <a:t>What is the </a:t>
            </a:r>
            <a:r>
              <a:rPr sz="2400" spc="-295" dirty="0">
                <a:latin typeface="Arial"/>
                <a:cs typeface="Arial"/>
              </a:rPr>
              <a:t>Web </a:t>
            </a:r>
            <a:r>
              <a:rPr sz="2400" spc="-80" dirty="0">
                <a:latin typeface="Arial"/>
                <a:cs typeface="Arial"/>
              </a:rPr>
              <a:t>Client</a:t>
            </a:r>
            <a:r>
              <a:rPr sz="2400" spc="-185" dirty="0">
                <a:latin typeface="Arial"/>
                <a:cs typeface="Arial"/>
              </a:rPr>
              <a:t>?!</a:t>
            </a:r>
            <a:endParaRPr sz="2400" dirty="0">
              <a:latin typeface="Arial"/>
              <a:cs typeface="Arial"/>
            </a:endParaRPr>
          </a:p>
          <a:p>
            <a:pPr marL="12700">
              <a:spcBef>
                <a:spcPts val="2015"/>
              </a:spcBef>
              <a:tabLst>
                <a:tab pos="469219" algn="l"/>
              </a:tabLst>
            </a:pPr>
            <a:r>
              <a:rPr sz="2400" spc="-60" dirty="0">
                <a:latin typeface="Arial"/>
                <a:cs typeface="Arial"/>
              </a:rPr>
              <a:t>2.	</a:t>
            </a:r>
            <a:r>
              <a:rPr lang="en-US" sz="2400" spc="-60" dirty="0">
                <a:latin typeface="Arial"/>
                <a:cs typeface="Arial"/>
              </a:rPr>
              <a:t>Let’s find out </a:t>
            </a:r>
            <a:r>
              <a:rPr sz="2400" spc="-151" dirty="0">
                <a:latin typeface="Arial"/>
                <a:cs typeface="Arial"/>
              </a:rPr>
              <a:t>DHCP!</a:t>
            </a:r>
            <a:endParaRPr lang="en-US" sz="2400" spc="-151" dirty="0">
              <a:latin typeface="Arial"/>
              <a:cs typeface="Arial"/>
            </a:endParaRPr>
          </a:p>
          <a:p>
            <a:pPr marL="12700">
              <a:spcBef>
                <a:spcPts val="2015"/>
              </a:spcBef>
              <a:tabLst>
                <a:tab pos="469219" algn="l"/>
              </a:tabLst>
            </a:pPr>
            <a:r>
              <a:rPr lang="en-US" sz="2400" spc="-151" dirty="0">
                <a:latin typeface="Arial"/>
                <a:cs typeface="Arial"/>
              </a:rPr>
              <a:t>3.     Let’s work with WizFi310</a:t>
            </a:r>
            <a:endParaRPr sz="2400" spc="-151" dirty="0">
              <a:latin typeface="Arial"/>
              <a:cs typeface="Arial"/>
            </a:endParaRPr>
          </a:p>
          <a:p>
            <a:pPr marL="469852" indent="-457155">
              <a:spcBef>
                <a:spcPts val="2015"/>
              </a:spcBef>
              <a:buFont typeface="Arial"/>
              <a:buAutoNum type="arabicPeriod" startAt="3"/>
              <a:tabLst>
                <a:tab pos="469219" algn="l"/>
                <a:tab pos="469852" algn="l"/>
              </a:tabLst>
            </a:pPr>
            <a:r>
              <a:rPr lang="en-US" sz="2400" dirty="0">
                <a:latin typeface="Arial"/>
                <a:cs typeface="Arial"/>
              </a:rPr>
              <a:t>Let’s develop the </a:t>
            </a:r>
            <a:r>
              <a:rPr lang="en-US" sz="2400" dirty="0" err="1">
                <a:latin typeface="Arial"/>
                <a:cs typeface="Arial"/>
              </a:rPr>
              <a:t>IoT</a:t>
            </a:r>
            <a:r>
              <a:rPr lang="en-US" sz="2400" dirty="0">
                <a:latin typeface="Arial"/>
                <a:cs typeface="Arial"/>
              </a:rPr>
              <a:t> Device!</a:t>
            </a:r>
            <a:endParaRPr sz="2400" dirty="0">
              <a:latin typeface="Arial"/>
              <a:cs typeface="Arial"/>
            </a:endParaRPr>
          </a:p>
          <a:p>
            <a:pPr marL="1013993" lvl="1" indent="-457155">
              <a:spcBef>
                <a:spcPts val="1055"/>
              </a:spcBef>
              <a:buChar char="•"/>
              <a:tabLst>
                <a:tab pos="1013993" algn="l"/>
                <a:tab pos="1014629" algn="l"/>
                <a:tab pos="3894065" algn="l"/>
              </a:tabLst>
            </a:pPr>
            <a:r>
              <a:rPr lang="en-US" sz="2100" spc="-80" dirty="0">
                <a:latin typeface="Arial"/>
                <a:cs typeface="Arial"/>
              </a:rPr>
              <a:t>Develop </a:t>
            </a:r>
            <a:r>
              <a:rPr sz="2100" spc="-80" dirty="0">
                <a:latin typeface="Arial"/>
                <a:cs typeface="Arial"/>
              </a:rPr>
              <a:t>Weather</a:t>
            </a:r>
            <a:r>
              <a:rPr sz="2100" spc="15" dirty="0">
                <a:latin typeface="Arial"/>
                <a:cs typeface="Arial"/>
              </a:rPr>
              <a:t> </a:t>
            </a:r>
            <a:r>
              <a:rPr sz="2100" spc="-71" dirty="0">
                <a:latin typeface="Arial"/>
                <a:cs typeface="Arial"/>
              </a:rPr>
              <a:t>Forecast</a:t>
            </a:r>
            <a:r>
              <a:rPr sz="2100" spc="15" dirty="0">
                <a:latin typeface="Arial"/>
                <a:cs typeface="Arial"/>
              </a:rPr>
              <a:t> </a:t>
            </a:r>
            <a:r>
              <a:rPr sz="2100" spc="-151" dirty="0">
                <a:latin typeface="Arial"/>
                <a:cs typeface="Arial"/>
              </a:rPr>
              <a:t>Device</a:t>
            </a:r>
            <a:endParaRPr sz="2100" dirty="0">
              <a:latin typeface="Malgun Gothic"/>
              <a:cs typeface="Malgun Gothic"/>
            </a:endParaRPr>
          </a:p>
          <a:p>
            <a:pPr marL="1013993" lvl="1" indent="-457155">
              <a:spcBef>
                <a:spcPts val="551"/>
              </a:spcBef>
              <a:buChar char="•"/>
              <a:tabLst>
                <a:tab pos="1013993" algn="l"/>
                <a:tab pos="1014629" algn="l"/>
              </a:tabLst>
            </a:pPr>
            <a:r>
              <a:rPr lang="en-US" sz="2100" spc="-91" dirty="0">
                <a:latin typeface="Arial"/>
                <a:cs typeface="Arial"/>
              </a:rPr>
              <a:t>Make </a:t>
            </a:r>
            <a:r>
              <a:rPr sz="2100" spc="-91" dirty="0">
                <a:latin typeface="Arial"/>
                <a:cs typeface="Arial"/>
              </a:rPr>
              <a:t>Tweeting </a:t>
            </a:r>
            <a:r>
              <a:rPr sz="2100" spc="-111" dirty="0">
                <a:latin typeface="Arial"/>
                <a:cs typeface="Arial"/>
              </a:rPr>
              <a:t>Machine</a:t>
            </a:r>
            <a:endParaRPr sz="2100" dirty="0">
              <a:latin typeface="Malgun Gothic"/>
              <a:cs typeface="Malgun Gothic"/>
            </a:endParaRPr>
          </a:p>
          <a:p>
            <a:pPr marL="1013993" lvl="1" indent="-457155">
              <a:spcBef>
                <a:spcPts val="551"/>
              </a:spcBef>
              <a:buChar char="•"/>
              <a:tabLst>
                <a:tab pos="1013993" algn="l"/>
                <a:tab pos="1014629" algn="l"/>
              </a:tabLst>
            </a:pPr>
            <a:r>
              <a:rPr sz="2100" spc="-151" dirty="0">
                <a:latin typeface="Arial"/>
                <a:cs typeface="Arial"/>
              </a:rPr>
              <a:t>Cloud Server </a:t>
            </a:r>
            <a:r>
              <a:rPr lang="en-US" sz="2100" spc="-151" dirty="0">
                <a:latin typeface="Malgun Gothic"/>
                <a:cs typeface="Arial"/>
              </a:rPr>
              <a:t>using </a:t>
            </a:r>
            <a:r>
              <a:rPr lang="en-US" sz="2100" spc="-151" dirty="0">
                <a:latin typeface="Arial"/>
                <a:cs typeface="Arial"/>
              </a:rPr>
              <a:t>dweet.io</a:t>
            </a:r>
            <a:endParaRPr lang="en-US" sz="2100" spc="-151" dirty="0">
              <a:latin typeface="Malgun Gothic"/>
              <a:cs typeface="Arial"/>
            </a:endParaRPr>
          </a:p>
        </p:txBody>
      </p:sp>
      <p:sp>
        <p:nvSpPr>
          <p:cNvPr id="4" name="Rectangle 3"/>
          <p:cNvSpPr/>
          <p:nvPr/>
        </p:nvSpPr>
        <p:spPr>
          <a:xfrm>
            <a:off x="5562601" y="533401"/>
            <a:ext cx="1329211" cy="646331"/>
          </a:xfrm>
          <a:prstGeom prst="rect">
            <a:avLst/>
          </a:prstGeom>
        </p:spPr>
        <p:txBody>
          <a:bodyPr wrap="none" lIns="91432" tIns="45718" rIns="91432" bIns="45718">
            <a:spAutoFit/>
          </a:bodyPr>
          <a:lstStyle/>
          <a:p>
            <a:pPr marL="12700"/>
            <a:r>
              <a:rPr lang="en-US" sz="3600" dirty="0">
                <a:solidFill>
                  <a:prstClr val="black"/>
                </a:solidFill>
                <a:latin typeface="Malgun Gothic"/>
                <a:cs typeface="Malgun Gothic"/>
              </a:rPr>
              <a:t>Index</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3322" y="2388107"/>
            <a:ext cx="6766559" cy="324916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8992" y="571249"/>
            <a:ext cx="8439785" cy="569387"/>
          </a:xfrm>
          <a:prstGeom prst="rect">
            <a:avLst/>
          </a:prstGeom>
        </p:spPr>
        <p:txBody>
          <a:bodyPr vert="horz" wrap="square" lIns="0" tIns="0" rIns="0" bIns="0" rtlCol="0">
            <a:spAutoFit/>
          </a:bodyPr>
          <a:lstStyle/>
          <a:p>
            <a:pPr marL="12700">
              <a:tabLst>
                <a:tab pos="634936" algn="l"/>
              </a:tabLst>
            </a:pPr>
            <a:r>
              <a:rPr spc="-25" dirty="0"/>
              <a:t>4.	</a:t>
            </a:r>
            <a:r>
              <a:rPr spc="-155" dirty="0"/>
              <a:t>Weather </a:t>
            </a:r>
            <a:r>
              <a:rPr spc="-131" dirty="0"/>
              <a:t>Forecast </a:t>
            </a:r>
            <a:r>
              <a:rPr spc="675" dirty="0"/>
              <a:t>- </a:t>
            </a:r>
            <a:r>
              <a:rPr spc="-175" dirty="0"/>
              <a:t>mbed </a:t>
            </a:r>
            <a:r>
              <a:rPr spc="-440" dirty="0"/>
              <a:t>Web</a:t>
            </a:r>
            <a:r>
              <a:rPr spc="-691" dirty="0"/>
              <a:t> </a:t>
            </a:r>
            <a:r>
              <a:rPr spc="-155" dirty="0"/>
              <a:t>Compiler</a:t>
            </a:r>
          </a:p>
        </p:txBody>
      </p:sp>
      <p:sp>
        <p:nvSpPr>
          <p:cNvPr id="4" name="object 4"/>
          <p:cNvSpPr txBox="1"/>
          <p:nvPr/>
        </p:nvSpPr>
        <p:spPr>
          <a:xfrm>
            <a:off x="308253" y="1538226"/>
            <a:ext cx="6016347" cy="415498"/>
          </a:xfrm>
          <a:prstGeom prst="rect">
            <a:avLst/>
          </a:prstGeom>
        </p:spPr>
        <p:txBody>
          <a:bodyPr vert="horz" wrap="square" lIns="0" tIns="0" rIns="0" bIns="0" rtlCol="0">
            <a:spAutoFit/>
          </a:bodyPr>
          <a:lstStyle/>
          <a:p>
            <a:pPr marL="12700">
              <a:tabLst>
                <a:tab pos="654621" algn="l"/>
              </a:tabLst>
            </a:pPr>
            <a:r>
              <a:rPr sz="2700" spc="20" dirty="0">
                <a:latin typeface="Arial"/>
                <a:cs typeface="Arial"/>
              </a:rPr>
              <a:t>6)	</a:t>
            </a:r>
            <a:r>
              <a:rPr sz="2700" spc="-115" dirty="0">
                <a:latin typeface="Arial"/>
                <a:cs typeface="Arial"/>
              </a:rPr>
              <a:t>Data</a:t>
            </a:r>
            <a:r>
              <a:rPr lang="en-US" sz="2700" spc="-115" dirty="0">
                <a:latin typeface="Arial"/>
                <a:cs typeface="Arial"/>
              </a:rPr>
              <a:t> which is received from Server </a:t>
            </a:r>
            <a:endParaRPr sz="2700" dirty="0">
              <a:latin typeface="Arial"/>
              <a:cs typeface="Arial"/>
            </a:endParaRPr>
          </a:p>
        </p:txBody>
      </p:sp>
      <p:sp>
        <p:nvSpPr>
          <p:cNvPr id="5" name="object 5"/>
          <p:cNvSpPr txBox="1"/>
          <p:nvPr/>
        </p:nvSpPr>
        <p:spPr>
          <a:xfrm>
            <a:off x="8497062" y="2133601"/>
            <a:ext cx="2551940" cy="702115"/>
          </a:xfrm>
          <a:prstGeom prst="rect">
            <a:avLst/>
          </a:prstGeom>
          <a:solidFill>
            <a:srgbClr val="000050"/>
          </a:solidFill>
          <a:ln w="19812">
            <a:solidFill>
              <a:srgbClr val="30859C"/>
            </a:solidFill>
          </a:ln>
        </p:spPr>
        <p:txBody>
          <a:bodyPr vert="horz" wrap="square" lIns="0" tIns="45082" rIns="0" bIns="0" rtlCol="0">
            <a:spAutoFit/>
          </a:bodyPr>
          <a:lstStyle/>
          <a:p>
            <a:pPr marL="71749">
              <a:spcBef>
                <a:spcPts val="355"/>
              </a:spcBef>
            </a:pPr>
            <a:r>
              <a:rPr lang="en-US" sz="2100" spc="-91" dirty="0">
                <a:solidFill>
                  <a:srgbClr val="FFFFFF"/>
                </a:solidFill>
                <a:latin typeface="Arial"/>
                <a:cs typeface="Arial"/>
              </a:rPr>
              <a:t>Data which is received from Server</a:t>
            </a:r>
            <a:endParaRPr sz="2100" dirty="0">
              <a:latin typeface="Arial"/>
              <a:cs typeface="Arial"/>
            </a:endParaRPr>
          </a:p>
        </p:txBody>
      </p:sp>
      <p:sp>
        <p:nvSpPr>
          <p:cNvPr id="6" name="object 6"/>
          <p:cNvSpPr txBox="1"/>
          <p:nvPr/>
        </p:nvSpPr>
        <p:spPr>
          <a:xfrm>
            <a:off x="8513830" y="3059434"/>
            <a:ext cx="1999615" cy="373817"/>
          </a:xfrm>
          <a:prstGeom prst="rect">
            <a:avLst/>
          </a:prstGeom>
          <a:solidFill>
            <a:srgbClr val="000050"/>
          </a:solidFill>
          <a:ln w="19812">
            <a:solidFill>
              <a:srgbClr val="F79546"/>
            </a:solidFill>
          </a:ln>
        </p:spPr>
        <p:txBody>
          <a:bodyPr vert="horz" wrap="square" lIns="0" tIns="45082" rIns="0" bIns="0" rtlCol="0">
            <a:spAutoFit/>
          </a:bodyPr>
          <a:lstStyle/>
          <a:p>
            <a:pPr marL="71749">
              <a:spcBef>
                <a:spcPts val="355"/>
              </a:spcBef>
            </a:pPr>
            <a:r>
              <a:rPr sz="2100" spc="-80" dirty="0">
                <a:solidFill>
                  <a:srgbClr val="FFFFFF"/>
                </a:solidFill>
                <a:latin typeface="Arial"/>
                <a:cs typeface="Arial"/>
              </a:rPr>
              <a:t>Data </a:t>
            </a:r>
            <a:r>
              <a:rPr lang="en-US" sz="2100" spc="-385" dirty="0">
                <a:solidFill>
                  <a:srgbClr val="FFFFFF"/>
                </a:solidFill>
                <a:latin typeface="Malgun Gothic"/>
                <a:cs typeface="Malgun Gothic"/>
              </a:rPr>
              <a:t>Type </a:t>
            </a:r>
            <a:r>
              <a:rPr sz="2100" spc="-385" dirty="0">
                <a:solidFill>
                  <a:srgbClr val="FFFFFF"/>
                </a:solidFill>
                <a:latin typeface="Malgun Gothic"/>
                <a:cs typeface="Malgun Gothic"/>
              </a:rPr>
              <a:t> </a:t>
            </a:r>
            <a:r>
              <a:rPr sz="2100" spc="-11" dirty="0">
                <a:solidFill>
                  <a:srgbClr val="FFFFFF"/>
                </a:solidFill>
                <a:latin typeface="Arial"/>
                <a:cs typeface="Arial"/>
              </a:rPr>
              <a:t>:</a:t>
            </a:r>
            <a:r>
              <a:rPr sz="2100" spc="75" dirty="0">
                <a:solidFill>
                  <a:srgbClr val="FFFFFF"/>
                </a:solidFill>
                <a:latin typeface="Arial"/>
                <a:cs typeface="Arial"/>
              </a:rPr>
              <a:t> </a:t>
            </a:r>
            <a:r>
              <a:rPr sz="2100" spc="-80" dirty="0">
                <a:solidFill>
                  <a:srgbClr val="FFFFFF"/>
                </a:solidFill>
                <a:latin typeface="Arial"/>
                <a:cs typeface="Arial"/>
              </a:rPr>
              <a:t>json</a:t>
            </a:r>
            <a:endParaRPr sz="2100" dirty="0">
              <a:latin typeface="Arial"/>
              <a:cs typeface="Arial"/>
            </a:endParaRPr>
          </a:p>
        </p:txBody>
      </p:sp>
      <p:sp>
        <p:nvSpPr>
          <p:cNvPr id="7" name="object 7"/>
          <p:cNvSpPr txBox="1"/>
          <p:nvPr/>
        </p:nvSpPr>
        <p:spPr>
          <a:xfrm>
            <a:off x="8510782" y="3752854"/>
            <a:ext cx="2843023" cy="749561"/>
          </a:xfrm>
          <a:prstGeom prst="rect">
            <a:avLst/>
          </a:prstGeom>
          <a:solidFill>
            <a:srgbClr val="000050"/>
          </a:solidFill>
          <a:ln w="19811">
            <a:solidFill>
              <a:srgbClr val="9BBA58"/>
            </a:solidFill>
          </a:ln>
        </p:spPr>
        <p:txBody>
          <a:bodyPr vert="horz" wrap="square" lIns="0" tIns="92066" rIns="0" bIns="0" rtlCol="0">
            <a:spAutoFit/>
          </a:bodyPr>
          <a:lstStyle/>
          <a:p>
            <a:pPr marL="71749">
              <a:spcBef>
                <a:spcPts val="725"/>
              </a:spcBef>
            </a:pPr>
            <a:r>
              <a:rPr lang="en-US" sz="2100" spc="-151" dirty="0">
                <a:solidFill>
                  <a:srgbClr val="FFFFFF"/>
                </a:solidFill>
                <a:latin typeface="Malgun Gothic"/>
                <a:cs typeface="Malgun Gothic"/>
              </a:rPr>
              <a:t>Weather information contained within the data</a:t>
            </a:r>
            <a:endParaRPr sz="2100" spc="-151" dirty="0">
              <a:latin typeface="Malgun Gothic"/>
              <a:cs typeface="Malgun Gothic"/>
            </a:endParaRPr>
          </a:p>
        </p:txBody>
      </p:sp>
      <p:sp>
        <p:nvSpPr>
          <p:cNvPr id="8" name="object 8"/>
          <p:cNvSpPr txBox="1"/>
          <p:nvPr/>
        </p:nvSpPr>
        <p:spPr>
          <a:xfrm>
            <a:off x="8510782" y="4647440"/>
            <a:ext cx="2309623" cy="1038104"/>
          </a:xfrm>
          <a:prstGeom prst="rect">
            <a:avLst/>
          </a:prstGeom>
          <a:solidFill>
            <a:srgbClr val="000050"/>
          </a:solidFill>
          <a:ln w="19812">
            <a:solidFill>
              <a:srgbClr val="FF3399"/>
            </a:solidFill>
          </a:ln>
        </p:spPr>
        <p:txBody>
          <a:bodyPr vert="horz" wrap="square" lIns="0" tIns="52700" rIns="0" bIns="0" rtlCol="0">
            <a:spAutoFit/>
          </a:bodyPr>
          <a:lstStyle/>
          <a:p>
            <a:pPr marL="71749">
              <a:spcBef>
                <a:spcPts val="415"/>
              </a:spcBef>
            </a:pPr>
            <a:r>
              <a:rPr lang="en-US" sz="2100" spc="-151" dirty="0">
                <a:solidFill>
                  <a:srgbClr val="FFFFFF"/>
                </a:solidFill>
                <a:latin typeface="Malgun Gothic"/>
                <a:cs typeface="Malgun Gothic"/>
              </a:rPr>
              <a:t>Weather information which is needed for displaying</a:t>
            </a:r>
            <a:endParaRPr sz="2100" spc="-151" dirty="0">
              <a:latin typeface="Malgun Gothic"/>
              <a:cs typeface="Malgun Gothic"/>
            </a:endParaRPr>
          </a:p>
        </p:txBody>
      </p:sp>
      <p:sp>
        <p:nvSpPr>
          <p:cNvPr id="9" name="object 9"/>
          <p:cNvSpPr/>
          <p:nvPr/>
        </p:nvSpPr>
        <p:spPr>
          <a:xfrm>
            <a:off x="656081" y="2967994"/>
            <a:ext cx="2772411" cy="189231"/>
          </a:xfrm>
          <a:custGeom>
            <a:avLst/>
            <a:gdLst/>
            <a:ahLst/>
            <a:cxnLst/>
            <a:rect l="l" t="t" r="r" b="b"/>
            <a:pathLst>
              <a:path w="2772410" h="189230">
                <a:moveTo>
                  <a:pt x="0" y="188975"/>
                </a:moveTo>
                <a:lnTo>
                  <a:pt x="2772156" y="188975"/>
                </a:lnTo>
                <a:lnTo>
                  <a:pt x="2772156" y="0"/>
                </a:lnTo>
                <a:lnTo>
                  <a:pt x="0" y="0"/>
                </a:lnTo>
                <a:lnTo>
                  <a:pt x="0" y="188975"/>
                </a:lnTo>
                <a:close/>
              </a:path>
            </a:pathLst>
          </a:custGeom>
          <a:ln w="19812">
            <a:solidFill>
              <a:srgbClr val="F79546"/>
            </a:solidFill>
          </a:ln>
        </p:spPr>
        <p:txBody>
          <a:bodyPr wrap="square" lIns="0" tIns="0" rIns="0" bIns="0" rtlCol="0"/>
          <a:lstStyle/>
          <a:p>
            <a:endParaRPr/>
          </a:p>
        </p:txBody>
      </p:sp>
      <p:sp>
        <p:nvSpPr>
          <p:cNvPr id="10" name="object 10"/>
          <p:cNvSpPr/>
          <p:nvPr/>
        </p:nvSpPr>
        <p:spPr>
          <a:xfrm>
            <a:off x="624082" y="2384299"/>
            <a:ext cx="6766559" cy="3253740"/>
          </a:xfrm>
          <a:custGeom>
            <a:avLst/>
            <a:gdLst/>
            <a:ahLst/>
            <a:cxnLst/>
            <a:rect l="l" t="t" r="r" b="b"/>
            <a:pathLst>
              <a:path w="6766559" h="3253740">
                <a:moveTo>
                  <a:pt x="0" y="3253740"/>
                </a:moveTo>
                <a:lnTo>
                  <a:pt x="6766559" y="3253740"/>
                </a:lnTo>
                <a:lnTo>
                  <a:pt x="6766559" y="0"/>
                </a:lnTo>
                <a:lnTo>
                  <a:pt x="0" y="0"/>
                </a:lnTo>
                <a:lnTo>
                  <a:pt x="0" y="3253740"/>
                </a:lnTo>
                <a:close/>
              </a:path>
            </a:pathLst>
          </a:custGeom>
          <a:ln w="19812">
            <a:solidFill>
              <a:srgbClr val="30859C"/>
            </a:solidFill>
          </a:ln>
        </p:spPr>
        <p:txBody>
          <a:bodyPr wrap="square" lIns="0" tIns="0" rIns="0" bIns="0" rtlCol="0"/>
          <a:lstStyle/>
          <a:p>
            <a:endParaRPr/>
          </a:p>
        </p:txBody>
      </p:sp>
      <p:sp>
        <p:nvSpPr>
          <p:cNvPr id="11" name="object 11"/>
          <p:cNvSpPr/>
          <p:nvPr/>
        </p:nvSpPr>
        <p:spPr>
          <a:xfrm>
            <a:off x="653033" y="4357883"/>
            <a:ext cx="6703059" cy="1252855"/>
          </a:xfrm>
          <a:custGeom>
            <a:avLst/>
            <a:gdLst/>
            <a:ahLst/>
            <a:cxnLst/>
            <a:rect l="l" t="t" r="r" b="b"/>
            <a:pathLst>
              <a:path w="6703059" h="1252854">
                <a:moveTo>
                  <a:pt x="0" y="1252728"/>
                </a:moveTo>
                <a:lnTo>
                  <a:pt x="6702552" y="1252728"/>
                </a:lnTo>
                <a:lnTo>
                  <a:pt x="6702552" y="0"/>
                </a:lnTo>
                <a:lnTo>
                  <a:pt x="0" y="0"/>
                </a:lnTo>
                <a:lnTo>
                  <a:pt x="0" y="1252728"/>
                </a:lnTo>
                <a:close/>
              </a:path>
            </a:pathLst>
          </a:custGeom>
          <a:ln w="19812">
            <a:solidFill>
              <a:srgbClr val="9BBA58"/>
            </a:solidFill>
          </a:ln>
        </p:spPr>
        <p:txBody>
          <a:bodyPr wrap="square" lIns="0" tIns="0" rIns="0" bIns="0" rtlCol="0"/>
          <a:lstStyle/>
          <a:p>
            <a:endParaRPr/>
          </a:p>
        </p:txBody>
      </p:sp>
      <p:sp>
        <p:nvSpPr>
          <p:cNvPr id="12" name="object 12"/>
          <p:cNvSpPr/>
          <p:nvPr/>
        </p:nvSpPr>
        <p:spPr>
          <a:xfrm>
            <a:off x="643893" y="2410210"/>
            <a:ext cx="2784475" cy="216535"/>
          </a:xfrm>
          <a:custGeom>
            <a:avLst/>
            <a:gdLst/>
            <a:ahLst/>
            <a:cxnLst/>
            <a:rect l="l" t="t" r="r" b="b"/>
            <a:pathLst>
              <a:path w="2784475" h="216535">
                <a:moveTo>
                  <a:pt x="0" y="216408"/>
                </a:moveTo>
                <a:lnTo>
                  <a:pt x="2784348" y="216408"/>
                </a:lnTo>
                <a:lnTo>
                  <a:pt x="2784348" y="0"/>
                </a:lnTo>
                <a:lnTo>
                  <a:pt x="0" y="0"/>
                </a:lnTo>
                <a:lnTo>
                  <a:pt x="0" y="216408"/>
                </a:lnTo>
                <a:close/>
              </a:path>
            </a:pathLst>
          </a:custGeom>
          <a:ln w="19811">
            <a:solidFill>
              <a:srgbClr val="30859C"/>
            </a:solidFill>
          </a:ln>
        </p:spPr>
        <p:txBody>
          <a:bodyPr wrap="square" lIns="0" tIns="0" rIns="0" bIns="0" rtlCol="0"/>
          <a:lstStyle/>
          <a:p>
            <a:endParaRPr/>
          </a:p>
        </p:txBody>
      </p:sp>
      <p:sp>
        <p:nvSpPr>
          <p:cNvPr id="13" name="object 13"/>
          <p:cNvSpPr/>
          <p:nvPr/>
        </p:nvSpPr>
        <p:spPr>
          <a:xfrm>
            <a:off x="1162056" y="2786635"/>
            <a:ext cx="1495425" cy="160020"/>
          </a:xfrm>
          <a:custGeom>
            <a:avLst/>
            <a:gdLst/>
            <a:ahLst/>
            <a:cxnLst/>
            <a:rect l="l" t="t" r="r" b="b"/>
            <a:pathLst>
              <a:path w="1495425" h="160019">
                <a:moveTo>
                  <a:pt x="0" y="160020"/>
                </a:moveTo>
                <a:lnTo>
                  <a:pt x="1495044" y="160020"/>
                </a:lnTo>
                <a:lnTo>
                  <a:pt x="1495044" y="0"/>
                </a:lnTo>
                <a:lnTo>
                  <a:pt x="0" y="0"/>
                </a:lnTo>
                <a:lnTo>
                  <a:pt x="0" y="160020"/>
                </a:lnTo>
                <a:close/>
              </a:path>
            </a:pathLst>
          </a:custGeom>
          <a:ln w="19812">
            <a:solidFill>
              <a:srgbClr val="FF3399"/>
            </a:solidFill>
          </a:ln>
        </p:spPr>
        <p:txBody>
          <a:bodyPr wrap="square" lIns="0" tIns="0" rIns="0" bIns="0" rtlCol="0"/>
          <a:lstStyle/>
          <a:p>
            <a:endParaRPr/>
          </a:p>
        </p:txBody>
      </p:sp>
      <p:sp>
        <p:nvSpPr>
          <p:cNvPr id="14" name="object 14"/>
          <p:cNvSpPr/>
          <p:nvPr/>
        </p:nvSpPr>
        <p:spPr>
          <a:xfrm>
            <a:off x="6278117" y="4383787"/>
            <a:ext cx="547371" cy="160020"/>
          </a:xfrm>
          <a:custGeom>
            <a:avLst/>
            <a:gdLst/>
            <a:ahLst/>
            <a:cxnLst/>
            <a:rect l="l" t="t" r="r" b="b"/>
            <a:pathLst>
              <a:path w="547370" h="160020">
                <a:moveTo>
                  <a:pt x="0" y="160019"/>
                </a:moveTo>
                <a:lnTo>
                  <a:pt x="547115" y="160019"/>
                </a:lnTo>
                <a:lnTo>
                  <a:pt x="547115" y="0"/>
                </a:lnTo>
                <a:lnTo>
                  <a:pt x="0" y="0"/>
                </a:lnTo>
                <a:lnTo>
                  <a:pt x="0" y="160019"/>
                </a:lnTo>
                <a:close/>
              </a:path>
            </a:pathLst>
          </a:custGeom>
          <a:ln w="19812">
            <a:solidFill>
              <a:srgbClr val="FF3399"/>
            </a:solidFill>
          </a:ln>
        </p:spPr>
        <p:txBody>
          <a:bodyPr wrap="square" lIns="0" tIns="0" rIns="0" bIns="0" rtlCol="0"/>
          <a:lstStyle/>
          <a:p>
            <a:endParaRPr/>
          </a:p>
        </p:txBody>
      </p:sp>
      <p:sp>
        <p:nvSpPr>
          <p:cNvPr id="15" name="object 15"/>
          <p:cNvSpPr/>
          <p:nvPr/>
        </p:nvSpPr>
        <p:spPr>
          <a:xfrm>
            <a:off x="4780027" y="4728211"/>
            <a:ext cx="561340" cy="160020"/>
          </a:xfrm>
          <a:custGeom>
            <a:avLst/>
            <a:gdLst/>
            <a:ahLst/>
            <a:cxnLst/>
            <a:rect l="l" t="t" r="r" b="b"/>
            <a:pathLst>
              <a:path w="561339" h="160020">
                <a:moveTo>
                  <a:pt x="0" y="160019"/>
                </a:moveTo>
                <a:lnTo>
                  <a:pt x="560831" y="160019"/>
                </a:lnTo>
                <a:lnTo>
                  <a:pt x="560831" y="0"/>
                </a:lnTo>
                <a:lnTo>
                  <a:pt x="0" y="0"/>
                </a:lnTo>
                <a:lnTo>
                  <a:pt x="0" y="160019"/>
                </a:lnTo>
                <a:close/>
              </a:path>
            </a:pathLst>
          </a:custGeom>
          <a:ln w="19812">
            <a:solidFill>
              <a:srgbClr val="FF3399"/>
            </a:solidFill>
          </a:ln>
        </p:spPr>
        <p:txBody>
          <a:bodyPr wrap="square" lIns="0" tIns="0" rIns="0" bIns="0" rtlCol="0"/>
          <a:lstStyle/>
          <a:p>
            <a:endParaRPr/>
          </a:p>
        </p:txBody>
      </p:sp>
      <p:sp>
        <p:nvSpPr>
          <p:cNvPr id="16" name="object 16"/>
          <p:cNvSpPr/>
          <p:nvPr/>
        </p:nvSpPr>
        <p:spPr>
          <a:xfrm>
            <a:off x="2612900" y="5433823"/>
            <a:ext cx="603885" cy="160020"/>
          </a:xfrm>
          <a:custGeom>
            <a:avLst/>
            <a:gdLst/>
            <a:ahLst/>
            <a:cxnLst/>
            <a:rect l="l" t="t" r="r" b="b"/>
            <a:pathLst>
              <a:path w="603885" h="160020">
                <a:moveTo>
                  <a:pt x="0" y="160019"/>
                </a:moveTo>
                <a:lnTo>
                  <a:pt x="603504" y="160019"/>
                </a:lnTo>
                <a:lnTo>
                  <a:pt x="603504" y="0"/>
                </a:lnTo>
                <a:lnTo>
                  <a:pt x="0" y="0"/>
                </a:lnTo>
                <a:lnTo>
                  <a:pt x="0" y="160019"/>
                </a:lnTo>
                <a:close/>
              </a:path>
            </a:pathLst>
          </a:custGeom>
          <a:ln w="19812">
            <a:solidFill>
              <a:srgbClr val="FF3399"/>
            </a:solidFill>
          </a:ln>
        </p:spPr>
        <p:txBody>
          <a:bodyPr wrap="square" lIns="0" tIns="0" rIns="0" bIns="0" rtlCol="0"/>
          <a:lstStyle/>
          <a:p>
            <a:endParaRPr/>
          </a:p>
        </p:txBody>
      </p:sp>
      <p:sp>
        <p:nvSpPr>
          <p:cNvPr id="17" name="object 17"/>
          <p:cNvSpPr/>
          <p:nvPr/>
        </p:nvSpPr>
        <p:spPr>
          <a:xfrm>
            <a:off x="7390637" y="2597662"/>
            <a:ext cx="1106171" cy="189865"/>
          </a:xfrm>
          <a:custGeom>
            <a:avLst/>
            <a:gdLst/>
            <a:ahLst/>
            <a:cxnLst/>
            <a:rect l="l" t="t" r="r" b="b"/>
            <a:pathLst>
              <a:path w="1106170" h="189864">
                <a:moveTo>
                  <a:pt x="0" y="189483"/>
                </a:moveTo>
                <a:lnTo>
                  <a:pt x="1106042" y="0"/>
                </a:lnTo>
              </a:path>
            </a:pathLst>
          </a:custGeom>
          <a:ln w="19812">
            <a:solidFill>
              <a:srgbClr val="30859C"/>
            </a:solidFill>
          </a:ln>
        </p:spPr>
        <p:txBody>
          <a:bodyPr wrap="square" lIns="0" tIns="0" rIns="0" bIns="0" rtlCol="0"/>
          <a:lstStyle/>
          <a:p>
            <a:endParaRPr/>
          </a:p>
        </p:txBody>
      </p:sp>
      <p:sp>
        <p:nvSpPr>
          <p:cNvPr id="18" name="object 18"/>
          <p:cNvSpPr/>
          <p:nvPr/>
        </p:nvSpPr>
        <p:spPr>
          <a:xfrm>
            <a:off x="3428244" y="3062477"/>
            <a:ext cx="5086985" cy="220979"/>
          </a:xfrm>
          <a:custGeom>
            <a:avLst/>
            <a:gdLst/>
            <a:ahLst/>
            <a:cxnLst/>
            <a:rect l="l" t="t" r="r" b="b"/>
            <a:pathLst>
              <a:path w="5086984" h="220979">
                <a:moveTo>
                  <a:pt x="0" y="0"/>
                </a:moveTo>
                <a:lnTo>
                  <a:pt x="5086477" y="220472"/>
                </a:lnTo>
              </a:path>
            </a:pathLst>
          </a:custGeom>
          <a:ln w="19812">
            <a:solidFill>
              <a:srgbClr val="F79546"/>
            </a:solidFill>
          </a:ln>
        </p:spPr>
        <p:txBody>
          <a:bodyPr wrap="square" lIns="0" tIns="0" rIns="0" bIns="0" rtlCol="0"/>
          <a:lstStyle/>
          <a:p>
            <a:endParaRPr/>
          </a:p>
        </p:txBody>
      </p:sp>
      <p:sp>
        <p:nvSpPr>
          <p:cNvPr id="19" name="object 19"/>
          <p:cNvSpPr/>
          <p:nvPr/>
        </p:nvSpPr>
        <p:spPr>
          <a:xfrm>
            <a:off x="7355590" y="4022597"/>
            <a:ext cx="1154431" cy="960755"/>
          </a:xfrm>
          <a:custGeom>
            <a:avLst/>
            <a:gdLst/>
            <a:ahLst/>
            <a:cxnLst/>
            <a:rect l="l" t="t" r="r" b="b"/>
            <a:pathLst>
              <a:path w="1154429" h="960754">
                <a:moveTo>
                  <a:pt x="0" y="960374"/>
                </a:moveTo>
                <a:lnTo>
                  <a:pt x="1154176" y="0"/>
                </a:lnTo>
              </a:path>
            </a:pathLst>
          </a:custGeom>
          <a:ln w="19812">
            <a:solidFill>
              <a:srgbClr val="9BBA58"/>
            </a:solidFill>
          </a:ln>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8867" y="2254001"/>
            <a:ext cx="2880360" cy="146303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8992" y="571249"/>
            <a:ext cx="8439785" cy="569387"/>
          </a:xfrm>
          <a:prstGeom prst="rect">
            <a:avLst/>
          </a:prstGeom>
        </p:spPr>
        <p:txBody>
          <a:bodyPr vert="horz" wrap="square" lIns="0" tIns="0" rIns="0" bIns="0" rtlCol="0">
            <a:spAutoFit/>
          </a:bodyPr>
          <a:lstStyle/>
          <a:p>
            <a:pPr marL="12700">
              <a:tabLst>
                <a:tab pos="634936" algn="l"/>
              </a:tabLst>
            </a:pPr>
            <a:r>
              <a:rPr spc="-25" dirty="0"/>
              <a:t>4.	</a:t>
            </a:r>
            <a:r>
              <a:rPr spc="-155" dirty="0"/>
              <a:t>Weather </a:t>
            </a:r>
            <a:r>
              <a:rPr spc="-131" dirty="0"/>
              <a:t>Forecast </a:t>
            </a:r>
            <a:r>
              <a:rPr spc="675" dirty="0"/>
              <a:t>- </a:t>
            </a:r>
            <a:r>
              <a:rPr spc="-175" dirty="0"/>
              <a:t>mbed </a:t>
            </a:r>
            <a:r>
              <a:rPr spc="-440" dirty="0"/>
              <a:t>Web</a:t>
            </a:r>
            <a:r>
              <a:rPr spc="-691" dirty="0"/>
              <a:t> </a:t>
            </a:r>
            <a:r>
              <a:rPr spc="-155" dirty="0"/>
              <a:t>Compiler</a:t>
            </a:r>
          </a:p>
        </p:txBody>
      </p:sp>
      <p:sp>
        <p:nvSpPr>
          <p:cNvPr id="4" name="object 4"/>
          <p:cNvSpPr txBox="1"/>
          <p:nvPr/>
        </p:nvSpPr>
        <p:spPr>
          <a:xfrm>
            <a:off x="308260" y="1538226"/>
            <a:ext cx="4035145" cy="415498"/>
          </a:xfrm>
          <a:prstGeom prst="rect">
            <a:avLst/>
          </a:prstGeom>
        </p:spPr>
        <p:txBody>
          <a:bodyPr vert="horz" wrap="square" lIns="0" tIns="0" rIns="0" bIns="0" rtlCol="0">
            <a:spAutoFit/>
          </a:bodyPr>
          <a:lstStyle/>
          <a:p>
            <a:pPr marL="12700">
              <a:tabLst>
                <a:tab pos="648270" algn="l"/>
              </a:tabLst>
            </a:pPr>
            <a:r>
              <a:rPr sz="2700" spc="-11" dirty="0">
                <a:latin typeface="Arial"/>
                <a:cs typeface="Arial"/>
              </a:rPr>
              <a:t>7)	</a:t>
            </a:r>
            <a:r>
              <a:rPr sz="2700" spc="-260" dirty="0">
                <a:latin typeface="Arial"/>
                <a:cs typeface="Arial"/>
              </a:rPr>
              <a:t>Code </a:t>
            </a:r>
            <a:r>
              <a:rPr lang="en-US" sz="2400" dirty="0">
                <a:latin typeface="Arial"/>
                <a:cs typeface="Arial"/>
              </a:rPr>
              <a:t>description</a:t>
            </a:r>
            <a:r>
              <a:rPr lang="en-US" sz="2400" spc="-509" dirty="0">
                <a:latin typeface="Malgun Gothic"/>
                <a:cs typeface="Malgun Gothic"/>
              </a:rPr>
              <a:t> </a:t>
            </a:r>
            <a:r>
              <a:rPr sz="2700" spc="480" dirty="0">
                <a:latin typeface="Arial"/>
                <a:cs typeface="Arial"/>
              </a:rPr>
              <a:t>-</a:t>
            </a:r>
            <a:r>
              <a:rPr sz="2700" spc="-155" dirty="0">
                <a:latin typeface="Arial"/>
                <a:cs typeface="Arial"/>
              </a:rPr>
              <a:t> </a:t>
            </a:r>
            <a:r>
              <a:rPr sz="2700" spc="-31" dirty="0">
                <a:latin typeface="Arial"/>
                <a:cs typeface="Arial"/>
              </a:rPr>
              <a:t>4</a:t>
            </a:r>
            <a:endParaRPr sz="2700" dirty="0">
              <a:latin typeface="Arial"/>
              <a:cs typeface="Arial"/>
            </a:endParaRPr>
          </a:p>
        </p:txBody>
      </p:sp>
      <p:sp>
        <p:nvSpPr>
          <p:cNvPr id="5" name="object 5"/>
          <p:cNvSpPr txBox="1"/>
          <p:nvPr/>
        </p:nvSpPr>
        <p:spPr>
          <a:xfrm>
            <a:off x="6288790" y="2155701"/>
            <a:ext cx="5579745" cy="684161"/>
          </a:xfrm>
          <a:prstGeom prst="rect">
            <a:avLst/>
          </a:prstGeom>
          <a:ln w="19811">
            <a:solidFill>
              <a:srgbClr val="30859C"/>
            </a:solidFill>
          </a:ln>
        </p:spPr>
        <p:txBody>
          <a:bodyPr vert="horz" wrap="square" lIns="0" tIns="27305" rIns="0" bIns="0" rtlCol="0">
            <a:spAutoFit/>
          </a:bodyPr>
          <a:lstStyle/>
          <a:p>
            <a:pPr marL="71749">
              <a:spcBef>
                <a:spcPts val="215"/>
              </a:spcBef>
            </a:pPr>
            <a:r>
              <a:rPr lang="en-US" sz="2100" dirty="0">
                <a:solidFill>
                  <a:schemeClr val="accent1">
                    <a:lumMod val="50000"/>
                  </a:schemeClr>
                </a:solidFill>
              </a:rPr>
              <a:t>Pointer value to bring initial address of string which is wanted from Buffer</a:t>
            </a:r>
            <a:endParaRPr sz="2100" dirty="0">
              <a:solidFill>
                <a:schemeClr val="accent1">
                  <a:lumMod val="50000"/>
                </a:schemeClr>
              </a:solidFill>
              <a:latin typeface="Malgun Gothic"/>
              <a:cs typeface="Malgun Gothic"/>
            </a:endParaRPr>
          </a:p>
        </p:txBody>
      </p:sp>
      <p:sp>
        <p:nvSpPr>
          <p:cNvPr id="6" name="object 6"/>
          <p:cNvSpPr txBox="1"/>
          <p:nvPr/>
        </p:nvSpPr>
        <p:spPr>
          <a:xfrm>
            <a:off x="6299458" y="2922900"/>
            <a:ext cx="5568951" cy="718785"/>
          </a:xfrm>
          <a:prstGeom prst="rect">
            <a:avLst/>
          </a:prstGeom>
          <a:ln w="19812">
            <a:solidFill>
              <a:srgbClr val="F79546"/>
            </a:solidFill>
          </a:ln>
        </p:spPr>
        <p:txBody>
          <a:bodyPr vert="horz" wrap="square" lIns="0" tIns="61589" rIns="0" bIns="0" rtlCol="0">
            <a:spAutoFit/>
          </a:bodyPr>
          <a:lstStyle/>
          <a:p>
            <a:pPr marL="72385">
              <a:spcBef>
                <a:spcPts val="484"/>
              </a:spcBef>
            </a:pPr>
            <a:r>
              <a:rPr lang="en-US" sz="2100" dirty="0">
                <a:solidFill>
                  <a:schemeClr val="accent1">
                    <a:lumMod val="50000"/>
                  </a:schemeClr>
                </a:solidFill>
              </a:rPr>
              <a:t>Declare array to bring string which is wanted from Buffer</a:t>
            </a:r>
          </a:p>
        </p:txBody>
      </p:sp>
      <p:sp>
        <p:nvSpPr>
          <p:cNvPr id="7" name="object 7"/>
          <p:cNvSpPr/>
          <p:nvPr/>
        </p:nvSpPr>
        <p:spPr>
          <a:xfrm>
            <a:off x="6311650" y="3722372"/>
            <a:ext cx="5721351" cy="1687829"/>
          </a:xfrm>
          <a:custGeom>
            <a:avLst/>
            <a:gdLst/>
            <a:ahLst/>
            <a:cxnLst/>
            <a:rect l="l" t="t" r="r" b="b"/>
            <a:pathLst>
              <a:path w="5721350" h="1430020">
                <a:moveTo>
                  <a:pt x="0" y="1429511"/>
                </a:moveTo>
                <a:lnTo>
                  <a:pt x="5721096" y="1429511"/>
                </a:lnTo>
                <a:lnTo>
                  <a:pt x="5721096" y="0"/>
                </a:lnTo>
                <a:lnTo>
                  <a:pt x="0" y="0"/>
                </a:lnTo>
                <a:lnTo>
                  <a:pt x="0" y="1429511"/>
                </a:lnTo>
                <a:close/>
              </a:path>
            </a:pathLst>
          </a:custGeom>
          <a:ln w="19812">
            <a:solidFill>
              <a:srgbClr val="9BBA58"/>
            </a:solidFill>
          </a:ln>
        </p:spPr>
        <p:txBody>
          <a:bodyPr wrap="square" lIns="0" tIns="0" rIns="0" bIns="0" rtlCol="0"/>
          <a:lstStyle/>
          <a:p>
            <a:endParaRPr/>
          </a:p>
        </p:txBody>
      </p:sp>
      <p:sp>
        <p:nvSpPr>
          <p:cNvPr id="8" name="object 8"/>
          <p:cNvSpPr txBox="1"/>
          <p:nvPr/>
        </p:nvSpPr>
        <p:spPr>
          <a:xfrm>
            <a:off x="6393185" y="3813177"/>
            <a:ext cx="5478145" cy="1551707"/>
          </a:xfrm>
          <a:prstGeom prst="rect">
            <a:avLst/>
          </a:prstGeom>
        </p:spPr>
        <p:txBody>
          <a:bodyPr vert="horz" wrap="square" lIns="0" tIns="0" rIns="0" bIns="0" rtlCol="0">
            <a:spAutoFit/>
          </a:bodyPr>
          <a:lstStyle/>
          <a:p>
            <a:pPr marL="380962" indent="-380962">
              <a:lnSpc>
                <a:spcPts val="2300"/>
              </a:lnSpc>
              <a:buFontTx/>
              <a:buChar char="•"/>
              <a:tabLst>
                <a:tab pos="380962" algn="l"/>
                <a:tab pos="381597" algn="l"/>
              </a:tabLst>
            </a:pPr>
            <a:r>
              <a:rPr lang="en-US" sz="2100" dirty="0">
                <a:solidFill>
                  <a:schemeClr val="accent1">
                    <a:lumMod val="50000"/>
                  </a:schemeClr>
                </a:solidFill>
              </a:rPr>
              <a:t>Save the first address value of string “Data” to buffer using </a:t>
            </a:r>
            <a:r>
              <a:rPr lang="en-US" sz="2100" dirty="0" err="1">
                <a:solidFill>
                  <a:schemeClr val="accent1">
                    <a:lumMod val="50000"/>
                  </a:schemeClr>
                </a:solidFill>
              </a:rPr>
              <a:t>strstr</a:t>
            </a:r>
            <a:r>
              <a:rPr lang="en-US" sz="2100" dirty="0">
                <a:solidFill>
                  <a:schemeClr val="accent1">
                    <a:lumMod val="50000"/>
                  </a:schemeClr>
                </a:solidFill>
              </a:rPr>
              <a:t>() function</a:t>
            </a:r>
          </a:p>
          <a:p>
            <a:pPr>
              <a:lnSpc>
                <a:spcPts val="2411"/>
              </a:lnSpc>
              <a:spcBef>
                <a:spcPts val="259"/>
              </a:spcBef>
              <a:tabLst>
                <a:tab pos="380962" algn="l"/>
              </a:tabLst>
            </a:pPr>
            <a:r>
              <a:rPr lang="en-US" sz="2100" dirty="0">
                <a:solidFill>
                  <a:schemeClr val="accent1">
                    <a:lumMod val="50000"/>
                  </a:schemeClr>
                </a:solidFill>
              </a:rPr>
              <a:t>•	Save sequentially the characters indicated by the next 6th address from the saved address value using </a:t>
            </a:r>
            <a:r>
              <a:rPr lang="en-US" sz="2100" dirty="0" err="1">
                <a:solidFill>
                  <a:schemeClr val="accent1">
                    <a:lumMod val="50000"/>
                  </a:schemeClr>
                </a:solidFill>
              </a:rPr>
              <a:t>cur_data</a:t>
            </a:r>
            <a:r>
              <a:rPr lang="en-US" sz="2100" dirty="0">
                <a:solidFill>
                  <a:schemeClr val="accent1">
                    <a:lumMod val="50000"/>
                  </a:schemeClr>
                </a:solidFill>
              </a:rPr>
              <a:t>[x] = Data[x+6] </a:t>
            </a:r>
          </a:p>
        </p:txBody>
      </p:sp>
      <p:sp>
        <p:nvSpPr>
          <p:cNvPr id="9" name="object 9"/>
          <p:cNvSpPr txBox="1"/>
          <p:nvPr/>
        </p:nvSpPr>
        <p:spPr>
          <a:xfrm>
            <a:off x="6322313" y="5573220"/>
            <a:ext cx="5546091" cy="685529"/>
          </a:xfrm>
          <a:prstGeom prst="rect">
            <a:avLst/>
          </a:prstGeom>
          <a:ln w="19812">
            <a:solidFill>
              <a:srgbClr val="404040"/>
            </a:solidFill>
          </a:ln>
        </p:spPr>
        <p:txBody>
          <a:bodyPr vert="horz" wrap="square" lIns="0" tIns="22225" rIns="0" bIns="0" rtlCol="0">
            <a:spAutoFit/>
          </a:bodyPr>
          <a:lstStyle/>
          <a:p>
            <a:pPr marL="72385" marR="196834">
              <a:lnSpc>
                <a:spcPct val="101400"/>
              </a:lnSpc>
              <a:spcBef>
                <a:spcPts val="175"/>
              </a:spcBef>
            </a:pPr>
            <a:r>
              <a:rPr lang="en-US" sz="2100" dirty="0">
                <a:solidFill>
                  <a:schemeClr val="accent1">
                    <a:lumMod val="50000"/>
                  </a:schemeClr>
                </a:solidFill>
              </a:rPr>
              <a:t>Import weather information  after “main” from buffer in the same way with above</a:t>
            </a:r>
          </a:p>
        </p:txBody>
      </p:sp>
      <p:sp>
        <p:nvSpPr>
          <p:cNvPr id="10" name="object 10"/>
          <p:cNvSpPr/>
          <p:nvPr/>
        </p:nvSpPr>
        <p:spPr>
          <a:xfrm>
            <a:off x="848867" y="4101084"/>
            <a:ext cx="2880360" cy="591312"/>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850391" y="5001767"/>
            <a:ext cx="3037332" cy="1211580"/>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842012" y="3036571"/>
            <a:ext cx="3910965" cy="698500"/>
          </a:xfrm>
          <a:custGeom>
            <a:avLst/>
            <a:gdLst/>
            <a:ahLst/>
            <a:cxnLst/>
            <a:rect l="l" t="t" r="r" b="b"/>
            <a:pathLst>
              <a:path w="3910965" h="698500">
                <a:moveTo>
                  <a:pt x="0" y="697991"/>
                </a:moveTo>
                <a:lnTo>
                  <a:pt x="3910584" y="697991"/>
                </a:lnTo>
                <a:lnTo>
                  <a:pt x="3910584" y="0"/>
                </a:lnTo>
                <a:lnTo>
                  <a:pt x="0" y="0"/>
                </a:lnTo>
                <a:lnTo>
                  <a:pt x="0" y="697991"/>
                </a:lnTo>
                <a:close/>
              </a:path>
            </a:pathLst>
          </a:custGeom>
          <a:ln w="19812">
            <a:solidFill>
              <a:srgbClr val="F79546"/>
            </a:solidFill>
          </a:ln>
        </p:spPr>
        <p:txBody>
          <a:bodyPr wrap="square" lIns="0" tIns="0" rIns="0" bIns="0" rtlCol="0"/>
          <a:lstStyle/>
          <a:p>
            <a:endParaRPr/>
          </a:p>
        </p:txBody>
      </p:sp>
      <p:sp>
        <p:nvSpPr>
          <p:cNvPr id="13" name="object 13"/>
          <p:cNvSpPr/>
          <p:nvPr/>
        </p:nvSpPr>
        <p:spPr>
          <a:xfrm>
            <a:off x="835918" y="2218183"/>
            <a:ext cx="3916679" cy="698500"/>
          </a:xfrm>
          <a:custGeom>
            <a:avLst/>
            <a:gdLst/>
            <a:ahLst/>
            <a:cxnLst/>
            <a:rect l="l" t="t" r="r" b="b"/>
            <a:pathLst>
              <a:path w="3916679" h="698500">
                <a:moveTo>
                  <a:pt x="0" y="697991"/>
                </a:moveTo>
                <a:lnTo>
                  <a:pt x="3916679" y="697991"/>
                </a:lnTo>
                <a:lnTo>
                  <a:pt x="3916679" y="0"/>
                </a:lnTo>
                <a:lnTo>
                  <a:pt x="0" y="0"/>
                </a:lnTo>
                <a:lnTo>
                  <a:pt x="0" y="697991"/>
                </a:lnTo>
                <a:close/>
              </a:path>
            </a:pathLst>
          </a:custGeom>
          <a:ln w="19812">
            <a:solidFill>
              <a:srgbClr val="30859C"/>
            </a:solidFill>
          </a:ln>
        </p:spPr>
        <p:txBody>
          <a:bodyPr wrap="square" lIns="0" tIns="0" rIns="0" bIns="0" rtlCol="0"/>
          <a:lstStyle/>
          <a:p>
            <a:endParaRPr/>
          </a:p>
        </p:txBody>
      </p:sp>
      <p:sp>
        <p:nvSpPr>
          <p:cNvPr id="14" name="object 14"/>
          <p:cNvSpPr/>
          <p:nvPr/>
        </p:nvSpPr>
        <p:spPr>
          <a:xfrm>
            <a:off x="4752595" y="2524506"/>
            <a:ext cx="1536700" cy="43180"/>
          </a:xfrm>
          <a:custGeom>
            <a:avLst/>
            <a:gdLst/>
            <a:ahLst/>
            <a:cxnLst/>
            <a:rect l="l" t="t" r="r" b="b"/>
            <a:pathLst>
              <a:path w="1536700" h="43180">
                <a:moveTo>
                  <a:pt x="0" y="42926"/>
                </a:moveTo>
                <a:lnTo>
                  <a:pt x="1536191" y="0"/>
                </a:lnTo>
              </a:path>
            </a:pathLst>
          </a:custGeom>
          <a:ln w="19812">
            <a:solidFill>
              <a:srgbClr val="30859C"/>
            </a:solidFill>
          </a:ln>
        </p:spPr>
        <p:txBody>
          <a:bodyPr wrap="square" lIns="0" tIns="0" rIns="0" bIns="0" rtlCol="0"/>
          <a:lstStyle/>
          <a:p>
            <a:endParaRPr/>
          </a:p>
        </p:txBody>
      </p:sp>
      <p:sp>
        <p:nvSpPr>
          <p:cNvPr id="15" name="object 15"/>
          <p:cNvSpPr/>
          <p:nvPr/>
        </p:nvSpPr>
        <p:spPr>
          <a:xfrm>
            <a:off x="4752593" y="3291077"/>
            <a:ext cx="1548131" cy="95251"/>
          </a:xfrm>
          <a:custGeom>
            <a:avLst/>
            <a:gdLst/>
            <a:ahLst/>
            <a:cxnLst/>
            <a:rect l="l" t="t" r="r" b="b"/>
            <a:pathLst>
              <a:path w="1548129" h="95250">
                <a:moveTo>
                  <a:pt x="0" y="95250"/>
                </a:moveTo>
                <a:lnTo>
                  <a:pt x="1547621" y="0"/>
                </a:lnTo>
              </a:path>
            </a:pathLst>
          </a:custGeom>
          <a:ln w="19812">
            <a:solidFill>
              <a:srgbClr val="F79546"/>
            </a:solidFill>
          </a:ln>
        </p:spPr>
        <p:txBody>
          <a:bodyPr wrap="square" lIns="0" tIns="0" rIns="0" bIns="0" rtlCol="0"/>
          <a:lstStyle/>
          <a:p>
            <a:endParaRPr/>
          </a:p>
        </p:txBody>
      </p:sp>
      <p:sp>
        <p:nvSpPr>
          <p:cNvPr id="16" name="object 16"/>
          <p:cNvSpPr/>
          <p:nvPr/>
        </p:nvSpPr>
        <p:spPr>
          <a:xfrm>
            <a:off x="842012" y="4048506"/>
            <a:ext cx="3910965" cy="693420"/>
          </a:xfrm>
          <a:custGeom>
            <a:avLst/>
            <a:gdLst/>
            <a:ahLst/>
            <a:cxnLst/>
            <a:rect l="l" t="t" r="r" b="b"/>
            <a:pathLst>
              <a:path w="3910965" h="693420">
                <a:moveTo>
                  <a:pt x="0" y="693420"/>
                </a:moveTo>
                <a:lnTo>
                  <a:pt x="3910584" y="693420"/>
                </a:lnTo>
                <a:lnTo>
                  <a:pt x="3910584" y="0"/>
                </a:lnTo>
                <a:lnTo>
                  <a:pt x="0" y="0"/>
                </a:lnTo>
                <a:lnTo>
                  <a:pt x="0" y="693420"/>
                </a:lnTo>
                <a:close/>
              </a:path>
            </a:pathLst>
          </a:custGeom>
          <a:ln w="19811">
            <a:solidFill>
              <a:srgbClr val="9BBA58"/>
            </a:solidFill>
          </a:ln>
        </p:spPr>
        <p:txBody>
          <a:bodyPr wrap="square" lIns="0" tIns="0" rIns="0" bIns="0" rtlCol="0"/>
          <a:lstStyle/>
          <a:p>
            <a:endParaRPr/>
          </a:p>
        </p:txBody>
      </p:sp>
      <p:sp>
        <p:nvSpPr>
          <p:cNvPr id="17" name="object 17"/>
          <p:cNvSpPr/>
          <p:nvPr/>
        </p:nvSpPr>
        <p:spPr>
          <a:xfrm>
            <a:off x="4752596" y="4394458"/>
            <a:ext cx="1558925" cy="42545"/>
          </a:xfrm>
          <a:custGeom>
            <a:avLst/>
            <a:gdLst/>
            <a:ahLst/>
            <a:cxnLst/>
            <a:rect l="l" t="t" r="r" b="b"/>
            <a:pathLst>
              <a:path w="1558925" h="42545">
                <a:moveTo>
                  <a:pt x="0" y="0"/>
                </a:moveTo>
                <a:lnTo>
                  <a:pt x="1558925" y="42037"/>
                </a:lnTo>
              </a:path>
            </a:pathLst>
          </a:custGeom>
          <a:ln w="19812">
            <a:solidFill>
              <a:srgbClr val="9BBA58"/>
            </a:solidFill>
          </a:ln>
        </p:spPr>
        <p:txBody>
          <a:bodyPr wrap="square" lIns="0" tIns="0" rIns="0" bIns="0" rtlCol="0"/>
          <a:lstStyle/>
          <a:p>
            <a:endParaRPr/>
          </a:p>
        </p:txBody>
      </p:sp>
      <p:sp>
        <p:nvSpPr>
          <p:cNvPr id="18" name="object 18"/>
          <p:cNvSpPr/>
          <p:nvPr/>
        </p:nvSpPr>
        <p:spPr>
          <a:xfrm>
            <a:off x="4755646" y="5610607"/>
            <a:ext cx="1567815" cy="139700"/>
          </a:xfrm>
          <a:custGeom>
            <a:avLst/>
            <a:gdLst/>
            <a:ahLst/>
            <a:cxnLst/>
            <a:rect l="l" t="t" r="r" b="b"/>
            <a:pathLst>
              <a:path w="1567814" h="139700">
                <a:moveTo>
                  <a:pt x="0" y="0"/>
                </a:moveTo>
                <a:lnTo>
                  <a:pt x="1567434" y="139471"/>
                </a:lnTo>
              </a:path>
            </a:pathLst>
          </a:custGeom>
          <a:ln w="19812">
            <a:solidFill>
              <a:srgbClr val="404040"/>
            </a:solidFill>
          </a:ln>
        </p:spPr>
        <p:txBody>
          <a:bodyPr wrap="square" lIns="0" tIns="0" rIns="0" bIns="0" rtlCol="0"/>
          <a:lstStyle/>
          <a:p>
            <a:endParaRPr/>
          </a:p>
        </p:txBody>
      </p:sp>
      <p:sp>
        <p:nvSpPr>
          <p:cNvPr id="19" name="object 19"/>
          <p:cNvSpPr/>
          <p:nvPr/>
        </p:nvSpPr>
        <p:spPr>
          <a:xfrm>
            <a:off x="845060" y="4979673"/>
            <a:ext cx="3910965" cy="1260475"/>
          </a:xfrm>
          <a:custGeom>
            <a:avLst/>
            <a:gdLst/>
            <a:ahLst/>
            <a:cxnLst/>
            <a:rect l="l" t="t" r="r" b="b"/>
            <a:pathLst>
              <a:path w="3910965" h="1260475">
                <a:moveTo>
                  <a:pt x="0" y="1260347"/>
                </a:moveTo>
                <a:lnTo>
                  <a:pt x="3910584" y="1260347"/>
                </a:lnTo>
                <a:lnTo>
                  <a:pt x="3910584" y="0"/>
                </a:lnTo>
                <a:lnTo>
                  <a:pt x="0" y="0"/>
                </a:lnTo>
                <a:lnTo>
                  <a:pt x="0" y="1260347"/>
                </a:lnTo>
                <a:close/>
              </a:path>
            </a:pathLst>
          </a:custGeom>
          <a:ln w="19812">
            <a:solidFill>
              <a:srgbClr val="252525"/>
            </a:solidFill>
          </a:ln>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50975" y="2324100"/>
            <a:ext cx="3310128" cy="12009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8992" y="571249"/>
            <a:ext cx="8439785" cy="569387"/>
          </a:xfrm>
          <a:prstGeom prst="rect">
            <a:avLst/>
          </a:prstGeom>
        </p:spPr>
        <p:txBody>
          <a:bodyPr vert="horz" wrap="square" lIns="0" tIns="0" rIns="0" bIns="0" rtlCol="0">
            <a:spAutoFit/>
          </a:bodyPr>
          <a:lstStyle/>
          <a:p>
            <a:pPr marL="12700">
              <a:tabLst>
                <a:tab pos="634936" algn="l"/>
              </a:tabLst>
            </a:pPr>
            <a:r>
              <a:rPr spc="-25" dirty="0"/>
              <a:t>4.	</a:t>
            </a:r>
            <a:r>
              <a:rPr spc="-155" dirty="0"/>
              <a:t>Weather </a:t>
            </a:r>
            <a:r>
              <a:rPr spc="-131" dirty="0"/>
              <a:t>Forecast </a:t>
            </a:r>
            <a:r>
              <a:rPr spc="675" dirty="0"/>
              <a:t>- </a:t>
            </a:r>
            <a:r>
              <a:rPr spc="-175" dirty="0"/>
              <a:t>mbed </a:t>
            </a:r>
            <a:r>
              <a:rPr spc="-440" dirty="0"/>
              <a:t>Web</a:t>
            </a:r>
            <a:r>
              <a:rPr spc="-691" dirty="0"/>
              <a:t> </a:t>
            </a:r>
            <a:r>
              <a:rPr spc="-155" dirty="0"/>
              <a:t>Compiler</a:t>
            </a:r>
          </a:p>
        </p:txBody>
      </p:sp>
      <p:sp>
        <p:nvSpPr>
          <p:cNvPr id="4" name="object 4"/>
          <p:cNvSpPr txBox="1"/>
          <p:nvPr/>
        </p:nvSpPr>
        <p:spPr>
          <a:xfrm>
            <a:off x="308256" y="1538224"/>
            <a:ext cx="4644744" cy="430887"/>
          </a:xfrm>
          <a:prstGeom prst="rect">
            <a:avLst/>
          </a:prstGeom>
        </p:spPr>
        <p:txBody>
          <a:bodyPr vert="horz" wrap="square" lIns="0" tIns="0" rIns="0" bIns="0" rtlCol="0">
            <a:spAutoFit/>
          </a:bodyPr>
          <a:lstStyle/>
          <a:p>
            <a:pPr marL="12700">
              <a:tabLst>
                <a:tab pos="654621" algn="l"/>
              </a:tabLst>
            </a:pPr>
            <a:r>
              <a:rPr sz="2700" spc="20" dirty="0">
                <a:latin typeface="Arial"/>
                <a:cs typeface="Arial"/>
              </a:rPr>
              <a:t>8)	</a:t>
            </a:r>
            <a:r>
              <a:rPr sz="2700" spc="-260" dirty="0">
                <a:latin typeface="Arial"/>
                <a:cs typeface="Arial"/>
              </a:rPr>
              <a:t>Code </a:t>
            </a:r>
            <a:r>
              <a:rPr lang="en-US" sz="2800" dirty="0">
                <a:latin typeface="Arial"/>
                <a:cs typeface="Arial"/>
              </a:rPr>
              <a:t>description</a:t>
            </a:r>
            <a:r>
              <a:rPr lang="en-US" sz="2800" spc="-509" dirty="0">
                <a:latin typeface="Malgun Gothic"/>
                <a:cs typeface="Malgun Gothic"/>
              </a:rPr>
              <a:t> </a:t>
            </a:r>
            <a:r>
              <a:rPr sz="2700" spc="480" dirty="0">
                <a:latin typeface="Arial"/>
                <a:cs typeface="Arial"/>
              </a:rPr>
              <a:t>-</a:t>
            </a:r>
            <a:r>
              <a:rPr sz="2700" spc="-160" dirty="0">
                <a:latin typeface="Arial"/>
                <a:cs typeface="Arial"/>
              </a:rPr>
              <a:t> </a:t>
            </a:r>
            <a:r>
              <a:rPr sz="2700" spc="-145" dirty="0">
                <a:latin typeface="Arial"/>
                <a:cs typeface="Arial"/>
              </a:rPr>
              <a:t>5</a:t>
            </a:r>
            <a:endParaRPr sz="2700" dirty="0">
              <a:latin typeface="Arial"/>
              <a:cs typeface="Arial"/>
            </a:endParaRPr>
          </a:p>
        </p:txBody>
      </p:sp>
      <p:sp>
        <p:nvSpPr>
          <p:cNvPr id="5" name="object 5"/>
          <p:cNvSpPr txBox="1"/>
          <p:nvPr/>
        </p:nvSpPr>
        <p:spPr>
          <a:xfrm>
            <a:off x="6672833" y="2565656"/>
            <a:ext cx="4800600" cy="1613004"/>
          </a:xfrm>
          <a:prstGeom prst="rect">
            <a:avLst/>
          </a:prstGeom>
          <a:ln w="19811">
            <a:solidFill>
              <a:srgbClr val="30859C"/>
            </a:solidFill>
          </a:ln>
        </p:spPr>
        <p:txBody>
          <a:bodyPr vert="horz" wrap="square" lIns="0" tIns="35558" rIns="0" bIns="0" rtlCol="0">
            <a:spAutoFit/>
          </a:bodyPr>
          <a:lstStyle/>
          <a:p>
            <a:pPr marL="71749" marR="252704">
              <a:lnSpc>
                <a:spcPct val="122000"/>
              </a:lnSpc>
              <a:spcBef>
                <a:spcPts val="280"/>
              </a:spcBef>
            </a:pPr>
            <a:r>
              <a:rPr lang="en-US" sz="2100" spc="-151" dirty="0">
                <a:solidFill>
                  <a:srgbClr val="17375E"/>
                </a:solidFill>
                <a:latin typeface="Malgun Gothic"/>
                <a:cs typeface="Malgun Gothic"/>
              </a:rPr>
              <a:t>Convert temperature parameter which is saved as Character type to decimal numbers. Convert Kelvin to Celsius by subtracting 273.</a:t>
            </a:r>
            <a:endParaRPr sz="2100" spc="-151" dirty="0">
              <a:solidFill>
                <a:srgbClr val="17375E"/>
              </a:solidFill>
              <a:latin typeface="Malgun Gothic"/>
              <a:cs typeface="Malgun Gothic"/>
            </a:endParaRPr>
          </a:p>
        </p:txBody>
      </p:sp>
      <p:sp>
        <p:nvSpPr>
          <p:cNvPr id="6" name="object 6"/>
          <p:cNvSpPr txBox="1"/>
          <p:nvPr/>
        </p:nvSpPr>
        <p:spPr>
          <a:xfrm>
            <a:off x="6672837" y="4389886"/>
            <a:ext cx="4757167" cy="390489"/>
          </a:xfrm>
          <a:prstGeom prst="rect">
            <a:avLst/>
          </a:prstGeom>
          <a:ln w="19812">
            <a:solidFill>
              <a:srgbClr val="F79546"/>
            </a:solidFill>
          </a:ln>
        </p:spPr>
        <p:txBody>
          <a:bodyPr vert="horz" wrap="square" lIns="0" tIns="61589" rIns="0" bIns="0" rtlCol="0">
            <a:spAutoFit/>
          </a:bodyPr>
          <a:lstStyle/>
          <a:p>
            <a:pPr marL="71749">
              <a:spcBef>
                <a:spcPts val="484"/>
              </a:spcBef>
            </a:pPr>
            <a:r>
              <a:rPr lang="en-US" sz="2100" spc="-151" dirty="0">
                <a:solidFill>
                  <a:srgbClr val="17375E"/>
                </a:solidFill>
                <a:latin typeface="Malgun Gothic"/>
                <a:cs typeface="Malgun Gothic"/>
              </a:rPr>
              <a:t>Display the weather information to OLED</a:t>
            </a:r>
            <a:endParaRPr sz="2100" spc="-151" dirty="0">
              <a:latin typeface="Malgun Gothic"/>
              <a:cs typeface="Malgun Gothic"/>
            </a:endParaRPr>
          </a:p>
        </p:txBody>
      </p:sp>
      <p:sp>
        <p:nvSpPr>
          <p:cNvPr id="7" name="object 7"/>
          <p:cNvSpPr/>
          <p:nvPr/>
        </p:nvSpPr>
        <p:spPr>
          <a:xfrm>
            <a:off x="976883" y="3842764"/>
            <a:ext cx="3966972" cy="1890523"/>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956316" y="4312162"/>
            <a:ext cx="3842385" cy="1408431"/>
          </a:xfrm>
          <a:custGeom>
            <a:avLst/>
            <a:gdLst/>
            <a:ahLst/>
            <a:cxnLst/>
            <a:rect l="l" t="t" r="r" b="b"/>
            <a:pathLst>
              <a:path w="3842385" h="1408429">
                <a:moveTo>
                  <a:pt x="0" y="1408175"/>
                </a:moveTo>
                <a:lnTo>
                  <a:pt x="3842004" y="1408175"/>
                </a:lnTo>
                <a:lnTo>
                  <a:pt x="3842004" y="0"/>
                </a:lnTo>
                <a:lnTo>
                  <a:pt x="0" y="0"/>
                </a:lnTo>
                <a:lnTo>
                  <a:pt x="0" y="1408175"/>
                </a:lnTo>
                <a:close/>
              </a:path>
            </a:pathLst>
          </a:custGeom>
          <a:ln w="19812">
            <a:solidFill>
              <a:srgbClr val="F79546"/>
            </a:solidFill>
          </a:ln>
        </p:spPr>
        <p:txBody>
          <a:bodyPr wrap="square" lIns="0" tIns="0" rIns="0" bIns="0" rtlCol="0"/>
          <a:lstStyle/>
          <a:p>
            <a:endParaRPr/>
          </a:p>
        </p:txBody>
      </p:sp>
      <p:sp>
        <p:nvSpPr>
          <p:cNvPr id="9" name="object 9"/>
          <p:cNvSpPr/>
          <p:nvPr/>
        </p:nvSpPr>
        <p:spPr>
          <a:xfrm>
            <a:off x="959362" y="2754629"/>
            <a:ext cx="3206751" cy="502920"/>
          </a:xfrm>
          <a:custGeom>
            <a:avLst/>
            <a:gdLst/>
            <a:ahLst/>
            <a:cxnLst/>
            <a:rect l="l" t="t" r="r" b="b"/>
            <a:pathLst>
              <a:path w="3206750" h="502920">
                <a:moveTo>
                  <a:pt x="0" y="502920"/>
                </a:moveTo>
                <a:lnTo>
                  <a:pt x="3206495" y="502920"/>
                </a:lnTo>
                <a:lnTo>
                  <a:pt x="3206495" y="0"/>
                </a:lnTo>
                <a:lnTo>
                  <a:pt x="0" y="0"/>
                </a:lnTo>
                <a:lnTo>
                  <a:pt x="0" y="502920"/>
                </a:lnTo>
                <a:close/>
              </a:path>
            </a:pathLst>
          </a:custGeom>
          <a:ln w="19812">
            <a:solidFill>
              <a:srgbClr val="30859C"/>
            </a:solidFill>
          </a:ln>
        </p:spPr>
        <p:txBody>
          <a:bodyPr wrap="square" lIns="0" tIns="0" rIns="0" bIns="0" rtlCol="0"/>
          <a:lstStyle/>
          <a:p>
            <a:endParaRPr/>
          </a:p>
        </p:txBody>
      </p:sp>
      <p:sp>
        <p:nvSpPr>
          <p:cNvPr id="10" name="object 10"/>
          <p:cNvSpPr/>
          <p:nvPr/>
        </p:nvSpPr>
        <p:spPr>
          <a:xfrm>
            <a:off x="4165858" y="3006092"/>
            <a:ext cx="2507615" cy="40005"/>
          </a:xfrm>
          <a:custGeom>
            <a:avLst/>
            <a:gdLst/>
            <a:ahLst/>
            <a:cxnLst/>
            <a:rect l="l" t="t" r="r" b="b"/>
            <a:pathLst>
              <a:path w="2507615" h="40005">
                <a:moveTo>
                  <a:pt x="0" y="0"/>
                </a:moveTo>
                <a:lnTo>
                  <a:pt x="2507106" y="39750"/>
                </a:lnTo>
              </a:path>
            </a:pathLst>
          </a:custGeom>
          <a:ln w="19811">
            <a:solidFill>
              <a:srgbClr val="30859C"/>
            </a:solidFill>
          </a:ln>
        </p:spPr>
        <p:txBody>
          <a:bodyPr wrap="square" lIns="0" tIns="0" rIns="0" bIns="0" rtlCol="0"/>
          <a:lstStyle/>
          <a:p>
            <a:endParaRPr/>
          </a:p>
        </p:txBody>
      </p:sp>
      <p:sp>
        <p:nvSpPr>
          <p:cNvPr id="11" name="object 11"/>
          <p:cNvSpPr/>
          <p:nvPr/>
        </p:nvSpPr>
        <p:spPr>
          <a:xfrm>
            <a:off x="4798317" y="4629153"/>
            <a:ext cx="1875155" cy="386715"/>
          </a:xfrm>
          <a:custGeom>
            <a:avLst/>
            <a:gdLst/>
            <a:ahLst/>
            <a:cxnLst/>
            <a:rect l="l" t="t" r="r" b="b"/>
            <a:pathLst>
              <a:path w="1875154" h="386714">
                <a:moveTo>
                  <a:pt x="0" y="386206"/>
                </a:moveTo>
                <a:lnTo>
                  <a:pt x="1875155" y="0"/>
                </a:lnTo>
              </a:path>
            </a:pathLst>
          </a:custGeom>
          <a:ln w="19812">
            <a:solidFill>
              <a:srgbClr val="F79546"/>
            </a:solidFill>
          </a:ln>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11355" y="2468879"/>
            <a:ext cx="4704588" cy="306628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8992" y="571249"/>
            <a:ext cx="8439785" cy="569387"/>
          </a:xfrm>
          <a:prstGeom prst="rect">
            <a:avLst/>
          </a:prstGeom>
        </p:spPr>
        <p:txBody>
          <a:bodyPr vert="horz" wrap="square" lIns="0" tIns="0" rIns="0" bIns="0" rtlCol="0">
            <a:spAutoFit/>
          </a:bodyPr>
          <a:lstStyle/>
          <a:p>
            <a:pPr marL="12700">
              <a:tabLst>
                <a:tab pos="634936" algn="l"/>
              </a:tabLst>
            </a:pPr>
            <a:r>
              <a:rPr spc="-25" dirty="0"/>
              <a:t>4.	</a:t>
            </a:r>
            <a:r>
              <a:rPr spc="-155" dirty="0"/>
              <a:t>Weather </a:t>
            </a:r>
            <a:r>
              <a:rPr spc="-131" dirty="0"/>
              <a:t>Forecast </a:t>
            </a:r>
            <a:r>
              <a:rPr spc="675" dirty="0"/>
              <a:t>- </a:t>
            </a:r>
            <a:r>
              <a:rPr spc="-175" dirty="0"/>
              <a:t>mbed </a:t>
            </a:r>
            <a:r>
              <a:rPr spc="-440" dirty="0"/>
              <a:t>Web</a:t>
            </a:r>
            <a:r>
              <a:rPr spc="-691" dirty="0"/>
              <a:t> </a:t>
            </a:r>
            <a:r>
              <a:rPr spc="-155" dirty="0"/>
              <a:t>Compiler</a:t>
            </a:r>
          </a:p>
        </p:txBody>
      </p:sp>
      <p:sp>
        <p:nvSpPr>
          <p:cNvPr id="4" name="object 4"/>
          <p:cNvSpPr txBox="1"/>
          <p:nvPr/>
        </p:nvSpPr>
        <p:spPr>
          <a:xfrm>
            <a:off x="308253" y="1538224"/>
            <a:ext cx="4035147" cy="430887"/>
          </a:xfrm>
          <a:prstGeom prst="rect">
            <a:avLst/>
          </a:prstGeom>
        </p:spPr>
        <p:txBody>
          <a:bodyPr vert="horz" wrap="square" lIns="0" tIns="0" rIns="0" bIns="0" rtlCol="0">
            <a:spAutoFit/>
          </a:bodyPr>
          <a:lstStyle/>
          <a:p>
            <a:pPr marL="12700">
              <a:tabLst>
                <a:tab pos="654621" algn="l"/>
              </a:tabLst>
            </a:pPr>
            <a:r>
              <a:rPr sz="2700" spc="20" dirty="0">
                <a:latin typeface="Arial"/>
                <a:cs typeface="Arial"/>
              </a:rPr>
              <a:t>9)	</a:t>
            </a:r>
            <a:r>
              <a:rPr sz="2700" spc="-260" dirty="0">
                <a:latin typeface="Arial"/>
                <a:cs typeface="Arial"/>
              </a:rPr>
              <a:t>Code </a:t>
            </a:r>
            <a:r>
              <a:rPr lang="en-US" sz="2800" dirty="0">
                <a:latin typeface="Arial"/>
                <a:cs typeface="Arial"/>
              </a:rPr>
              <a:t>description</a:t>
            </a:r>
            <a:r>
              <a:rPr lang="en-US" sz="2800" spc="-509" dirty="0">
                <a:latin typeface="Malgun Gothic"/>
                <a:cs typeface="Malgun Gothic"/>
              </a:rPr>
              <a:t> </a:t>
            </a:r>
            <a:r>
              <a:rPr sz="2700" spc="480" dirty="0">
                <a:latin typeface="Arial"/>
                <a:cs typeface="Arial"/>
              </a:rPr>
              <a:t>-</a:t>
            </a:r>
            <a:r>
              <a:rPr sz="2700" spc="-160" dirty="0">
                <a:latin typeface="Arial"/>
                <a:cs typeface="Arial"/>
              </a:rPr>
              <a:t> </a:t>
            </a:r>
            <a:r>
              <a:rPr sz="2700" spc="-111" dirty="0">
                <a:latin typeface="Arial"/>
                <a:cs typeface="Arial"/>
              </a:rPr>
              <a:t>6</a:t>
            </a:r>
            <a:endParaRPr sz="2700" dirty="0">
              <a:latin typeface="Arial"/>
              <a:cs typeface="Arial"/>
            </a:endParaRPr>
          </a:p>
        </p:txBody>
      </p:sp>
      <p:sp>
        <p:nvSpPr>
          <p:cNvPr id="5" name="object 5"/>
          <p:cNvSpPr txBox="1"/>
          <p:nvPr/>
        </p:nvSpPr>
        <p:spPr>
          <a:xfrm>
            <a:off x="7152895" y="2853692"/>
            <a:ext cx="4320540" cy="1012454"/>
          </a:xfrm>
          <a:prstGeom prst="rect">
            <a:avLst/>
          </a:prstGeom>
          <a:ln w="19812">
            <a:solidFill>
              <a:srgbClr val="30859C"/>
            </a:solidFill>
          </a:ln>
        </p:spPr>
        <p:txBody>
          <a:bodyPr vert="horz" wrap="square" lIns="0" tIns="42542" rIns="0" bIns="0" rtlCol="0">
            <a:spAutoFit/>
          </a:bodyPr>
          <a:lstStyle/>
          <a:p>
            <a:pPr marL="71749">
              <a:spcBef>
                <a:spcPts val="35"/>
              </a:spcBef>
            </a:pPr>
            <a:r>
              <a:rPr lang="en-US" sz="2100" spc="-151" dirty="0">
                <a:solidFill>
                  <a:srgbClr val="17375E"/>
                </a:solidFill>
                <a:latin typeface="Malgun Gothic"/>
                <a:cs typeface="Malgun Gothic"/>
              </a:rPr>
              <a:t>Compare string using </a:t>
            </a:r>
            <a:r>
              <a:rPr lang="en-US" sz="2100" spc="-151" dirty="0" err="1">
                <a:solidFill>
                  <a:srgbClr val="17375E"/>
                </a:solidFill>
                <a:latin typeface="Arial"/>
                <a:cs typeface="Arial"/>
              </a:rPr>
              <a:t>Strcmp</a:t>
            </a:r>
            <a:r>
              <a:rPr lang="en-US" sz="2100" spc="-151" dirty="0">
                <a:solidFill>
                  <a:srgbClr val="17375E"/>
                </a:solidFill>
                <a:latin typeface="Arial"/>
                <a:cs typeface="Arial"/>
              </a:rPr>
              <a:t>() function and if it’s correct, run the weather condition function declared above.</a:t>
            </a:r>
            <a:endParaRPr sz="2100" spc="-151" dirty="0">
              <a:latin typeface="Malgun Gothic"/>
              <a:cs typeface="Malgun Gothic"/>
            </a:endParaRPr>
          </a:p>
        </p:txBody>
      </p:sp>
      <p:sp>
        <p:nvSpPr>
          <p:cNvPr id="6" name="object 6"/>
          <p:cNvSpPr txBox="1"/>
          <p:nvPr/>
        </p:nvSpPr>
        <p:spPr>
          <a:xfrm>
            <a:off x="7152895" y="5061965"/>
            <a:ext cx="3360420" cy="620043"/>
          </a:xfrm>
          <a:prstGeom prst="rect">
            <a:avLst/>
          </a:prstGeom>
          <a:ln w="19812">
            <a:solidFill>
              <a:srgbClr val="F79546"/>
            </a:solidFill>
          </a:ln>
        </p:spPr>
        <p:txBody>
          <a:bodyPr vert="horz" wrap="square" lIns="0" tIns="4445" rIns="0" bIns="0" rtlCol="0">
            <a:spAutoFit/>
          </a:bodyPr>
          <a:lstStyle/>
          <a:p>
            <a:pPr marL="71749">
              <a:spcBef>
                <a:spcPts val="35"/>
              </a:spcBef>
            </a:pPr>
            <a:r>
              <a:rPr lang="en-US" sz="2000" spc="-151" dirty="0">
                <a:solidFill>
                  <a:srgbClr val="17375E"/>
                </a:solidFill>
                <a:latin typeface="Malgun Gothic"/>
                <a:cs typeface="Malgun Gothic"/>
              </a:rPr>
              <a:t>Request the weather information from Server every 60 seconds</a:t>
            </a:r>
            <a:endParaRPr sz="2000" spc="-151" dirty="0">
              <a:latin typeface="Malgun Gothic"/>
              <a:cs typeface="Malgun Gothic"/>
            </a:endParaRPr>
          </a:p>
        </p:txBody>
      </p:sp>
      <p:sp>
        <p:nvSpPr>
          <p:cNvPr id="7" name="object 7"/>
          <p:cNvSpPr/>
          <p:nvPr/>
        </p:nvSpPr>
        <p:spPr>
          <a:xfrm>
            <a:off x="918211" y="5371343"/>
            <a:ext cx="4699000" cy="170815"/>
          </a:xfrm>
          <a:custGeom>
            <a:avLst/>
            <a:gdLst/>
            <a:ahLst/>
            <a:cxnLst/>
            <a:rect l="l" t="t" r="r" b="b"/>
            <a:pathLst>
              <a:path w="4699000" h="170814">
                <a:moveTo>
                  <a:pt x="0" y="170687"/>
                </a:moveTo>
                <a:lnTo>
                  <a:pt x="4698492" y="170687"/>
                </a:lnTo>
                <a:lnTo>
                  <a:pt x="4698492" y="0"/>
                </a:lnTo>
                <a:lnTo>
                  <a:pt x="0" y="0"/>
                </a:lnTo>
                <a:lnTo>
                  <a:pt x="0" y="170687"/>
                </a:lnTo>
                <a:close/>
              </a:path>
            </a:pathLst>
          </a:custGeom>
          <a:ln w="19812">
            <a:solidFill>
              <a:srgbClr val="F79546"/>
            </a:solidFill>
          </a:ln>
        </p:spPr>
        <p:txBody>
          <a:bodyPr wrap="square" lIns="0" tIns="0" rIns="0" bIns="0" rtlCol="0"/>
          <a:lstStyle/>
          <a:p>
            <a:endParaRPr/>
          </a:p>
        </p:txBody>
      </p:sp>
      <p:sp>
        <p:nvSpPr>
          <p:cNvPr id="8" name="object 8"/>
          <p:cNvSpPr/>
          <p:nvPr/>
        </p:nvSpPr>
        <p:spPr>
          <a:xfrm>
            <a:off x="907541" y="2958845"/>
            <a:ext cx="4709160" cy="1163320"/>
          </a:xfrm>
          <a:custGeom>
            <a:avLst/>
            <a:gdLst/>
            <a:ahLst/>
            <a:cxnLst/>
            <a:rect l="l" t="t" r="r" b="b"/>
            <a:pathLst>
              <a:path w="4709160" h="1163320">
                <a:moveTo>
                  <a:pt x="0" y="1162811"/>
                </a:moveTo>
                <a:lnTo>
                  <a:pt x="4709160" y="1162811"/>
                </a:lnTo>
                <a:lnTo>
                  <a:pt x="4709160" y="0"/>
                </a:lnTo>
                <a:lnTo>
                  <a:pt x="0" y="0"/>
                </a:lnTo>
                <a:lnTo>
                  <a:pt x="0" y="1162811"/>
                </a:lnTo>
                <a:close/>
              </a:path>
            </a:pathLst>
          </a:custGeom>
          <a:ln w="19811">
            <a:solidFill>
              <a:srgbClr val="30859C"/>
            </a:solidFill>
          </a:ln>
        </p:spPr>
        <p:txBody>
          <a:bodyPr wrap="square" lIns="0" tIns="0" rIns="0" bIns="0" rtlCol="0"/>
          <a:lstStyle/>
          <a:p>
            <a:endParaRPr/>
          </a:p>
        </p:txBody>
      </p:sp>
      <p:sp>
        <p:nvSpPr>
          <p:cNvPr id="9" name="object 9"/>
          <p:cNvSpPr/>
          <p:nvPr/>
        </p:nvSpPr>
        <p:spPr>
          <a:xfrm>
            <a:off x="5616703" y="3237739"/>
            <a:ext cx="1536700" cy="302260"/>
          </a:xfrm>
          <a:custGeom>
            <a:avLst/>
            <a:gdLst/>
            <a:ahLst/>
            <a:cxnLst/>
            <a:rect l="l" t="t" r="r" b="b"/>
            <a:pathLst>
              <a:path w="1536700" h="302260">
                <a:moveTo>
                  <a:pt x="0" y="302133"/>
                </a:moveTo>
                <a:lnTo>
                  <a:pt x="1536192" y="0"/>
                </a:lnTo>
              </a:path>
            </a:pathLst>
          </a:custGeom>
          <a:ln w="19812">
            <a:solidFill>
              <a:srgbClr val="30859C"/>
            </a:solidFill>
          </a:ln>
        </p:spPr>
        <p:txBody>
          <a:bodyPr wrap="square" lIns="0" tIns="0" rIns="0" bIns="0" rtlCol="0"/>
          <a:lstStyle/>
          <a:p>
            <a:endParaRPr/>
          </a:p>
        </p:txBody>
      </p:sp>
      <p:sp>
        <p:nvSpPr>
          <p:cNvPr id="10" name="object 10"/>
          <p:cNvSpPr/>
          <p:nvPr/>
        </p:nvSpPr>
        <p:spPr>
          <a:xfrm>
            <a:off x="5616703" y="5253991"/>
            <a:ext cx="1536700" cy="203200"/>
          </a:xfrm>
          <a:custGeom>
            <a:avLst/>
            <a:gdLst/>
            <a:ahLst/>
            <a:cxnLst/>
            <a:rect l="l" t="t" r="r" b="b"/>
            <a:pathLst>
              <a:path w="1536700" h="203200">
                <a:moveTo>
                  <a:pt x="0" y="202819"/>
                </a:moveTo>
                <a:lnTo>
                  <a:pt x="1536192" y="0"/>
                </a:lnTo>
              </a:path>
            </a:pathLst>
          </a:custGeom>
          <a:ln w="19812">
            <a:solidFill>
              <a:srgbClr val="F79546"/>
            </a:solidFill>
          </a:ln>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688323" y="2592323"/>
            <a:ext cx="2970276" cy="314096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31291" y="2766062"/>
            <a:ext cx="2013204" cy="206197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119629" y="3046479"/>
            <a:ext cx="1824227" cy="153466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783452" y="1940621"/>
            <a:ext cx="2185671" cy="890905"/>
          </a:xfrm>
          <a:custGeom>
            <a:avLst/>
            <a:gdLst/>
            <a:ahLst/>
            <a:cxnLst/>
            <a:rect l="l" t="t" r="r" b="b"/>
            <a:pathLst>
              <a:path w="2185670" h="890905">
                <a:moveTo>
                  <a:pt x="0" y="503372"/>
                </a:moveTo>
                <a:lnTo>
                  <a:pt x="162432" y="890468"/>
                </a:lnTo>
                <a:lnTo>
                  <a:pt x="611504" y="695650"/>
                </a:lnTo>
                <a:lnTo>
                  <a:pt x="458597" y="647517"/>
                </a:lnTo>
                <a:lnTo>
                  <a:pt x="484718" y="611564"/>
                </a:lnTo>
                <a:lnTo>
                  <a:pt x="512194" y="576728"/>
                </a:lnTo>
                <a:lnTo>
                  <a:pt x="533846" y="551378"/>
                </a:lnTo>
                <a:lnTo>
                  <a:pt x="152780" y="551378"/>
                </a:lnTo>
                <a:lnTo>
                  <a:pt x="0" y="503372"/>
                </a:lnTo>
                <a:close/>
              </a:path>
              <a:path w="2185670" h="890905">
                <a:moveTo>
                  <a:pt x="1321796" y="0"/>
                </a:moveTo>
                <a:lnTo>
                  <a:pt x="1272077" y="789"/>
                </a:lnTo>
                <a:lnTo>
                  <a:pt x="1222689" y="2973"/>
                </a:lnTo>
                <a:lnTo>
                  <a:pt x="1173670" y="6539"/>
                </a:lnTo>
                <a:lnTo>
                  <a:pt x="1125059" y="11478"/>
                </a:lnTo>
                <a:lnTo>
                  <a:pt x="1076891" y="17780"/>
                </a:lnTo>
                <a:lnTo>
                  <a:pt x="1029207" y="25435"/>
                </a:lnTo>
                <a:lnTo>
                  <a:pt x="982043" y="34432"/>
                </a:lnTo>
                <a:lnTo>
                  <a:pt x="935437" y="44761"/>
                </a:lnTo>
                <a:lnTo>
                  <a:pt x="889428" y="56412"/>
                </a:lnTo>
                <a:lnTo>
                  <a:pt x="844053" y="69375"/>
                </a:lnTo>
                <a:lnTo>
                  <a:pt x="799350" y="83639"/>
                </a:lnTo>
                <a:lnTo>
                  <a:pt x="755356" y="99195"/>
                </a:lnTo>
                <a:lnTo>
                  <a:pt x="712111" y="116032"/>
                </a:lnTo>
                <a:lnTo>
                  <a:pt x="669651" y="134141"/>
                </a:lnTo>
                <a:lnTo>
                  <a:pt x="628014" y="153510"/>
                </a:lnTo>
                <a:lnTo>
                  <a:pt x="587239" y="174130"/>
                </a:lnTo>
                <a:lnTo>
                  <a:pt x="547364" y="195991"/>
                </a:lnTo>
                <a:lnTo>
                  <a:pt x="508425" y="219082"/>
                </a:lnTo>
                <a:lnTo>
                  <a:pt x="470461" y="243393"/>
                </a:lnTo>
                <a:lnTo>
                  <a:pt x="433510" y="268915"/>
                </a:lnTo>
                <a:lnTo>
                  <a:pt x="397610" y="295636"/>
                </a:lnTo>
                <a:lnTo>
                  <a:pt x="362799" y="323547"/>
                </a:lnTo>
                <a:lnTo>
                  <a:pt x="329114" y="352637"/>
                </a:lnTo>
                <a:lnTo>
                  <a:pt x="296593" y="382897"/>
                </a:lnTo>
                <a:lnTo>
                  <a:pt x="265274" y="414315"/>
                </a:lnTo>
                <a:lnTo>
                  <a:pt x="235196" y="446883"/>
                </a:lnTo>
                <a:lnTo>
                  <a:pt x="206396" y="480590"/>
                </a:lnTo>
                <a:lnTo>
                  <a:pt x="178911" y="515425"/>
                </a:lnTo>
                <a:lnTo>
                  <a:pt x="152780" y="551378"/>
                </a:lnTo>
                <a:lnTo>
                  <a:pt x="533846" y="551378"/>
                </a:lnTo>
                <a:lnTo>
                  <a:pt x="540986" y="543020"/>
                </a:lnTo>
                <a:lnTo>
                  <a:pt x="571056" y="510451"/>
                </a:lnTo>
                <a:lnTo>
                  <a:pt x="602367" y="479030"/>
                </a:lnTo>
                <a:lnTo>
                  <a:pt x="634881" y="448769"/>
                </a:lnTo>
                <a:lnTo>
                  <a:pt x="668560" y="419676"/>
                </a:lnTo>
                <a:lnTo>
                  <a:pt x="703365" y="391763"/>
                </a:lnTo>
                <a:lnTo>
                  <a:pt x="739260" y="365039"/>
                </a:lnTo>
                <a:lnTo>
                  <a:pt x="776206" y="339514"/>
                </a:lnTo>
                <a:lnTo>
                  <a:pt x="814165" y="315200"/>
                </a:lnTo>
                <a:lnTo>
                  <a:pt x="853100" y="292106"/>
                </a:lnTo>
                <a:lnTo>
                  <a:pt x="892972" y="270242"/>
                </a:lnTo>
                <a:lnTo>
                  <a:pt x="933744" y="249619"/>
                </a:lnTo>
                <a:lnTo>
                  <a:pt x="975378" y="230246"/>
                </a:lnTo>
                <a:lnTo>
                  <a:pt x="1017835" y="212135"/>
                </a:lnTo>
                <a:lnTo>
                  <a:pt x="1061079" y="195295"/>
                </a:lnTo>
                <a:lnTo>
                  <a:pt x="1105071" y="179736"/>
                </a:lnTo>
                <a:lnTo>
                  <a:pt x="1149774" y="165468"/>
                </a:lnTo>
                <a:lnTo>
                  <a:pt x="1195149" y="152503"/>
                </a:lnTo>
                <a:lnTo>
                  <a:pt x="1241158" y="140850"/>
                </a:lnTo>
                <a:lnTo>
                  <a:pt x="1287765" y="130519"/>
                </a:lnTo>
                <a:lnTo>
                  <a:pt x="1334930" y="121520"/>
                </a:lnTo>
                <a:lnTo>
                  <a:pt x="1382616" y="113864"/>
                </a:lnTo>
                <a:lnTo>
                  <a:pt x="1430785" y="107561"/>
                </a:lnTo>
                <a:lnTo>
                  <a:pt x="1479400" y="102622"/>
                </a:lnTo>
                <a:lnTo>
                  <a:pt x="1528422" y="99055"/>
                </a:lnTo>
                <a:lnTo>
                  <a:pt x="1577813" y="96872"/>
                </a:lnTo>
                <a:lnTo>
                  <a:pt x="1627536" y="96083"/>
                </a:lnTo>
                <a:lnTo>
                  <a:pt x="1911238" y="96083"/>
                </a:lnTo>
                <a:lnTo>
                  <a:pt x="1879727" y="86177"/>
                </a:lnTo>
                <a:lnTo>
                  <a:pt x="1828865" y="70969"/>
                </a:lnTo>
                <a:lnTo>
                  <a:pt x="1777918" y="57267"/>
                </a:lnTo>
                <a:lnTo>
                  <a:pt x="1726923" y="45059"/>
                </a:lnTo>
                <a:lnTo>
                  <a:pt x="1675918" y="34336"/>
                </a:lnTo>
                <a:lnTo>
                  <a:pt x="1624942" y="25089"/>
                </a:lnTo>
                <a:lnTo>
                  <a:pt x="1574032" y="17305"/>
                </a:lnTo>
                <a:lnTo>
                  <a:pt x="1523225" y="10976"/>
                </a:lnTo>
                <a:lnTo>
                  <a:pt x="1472560" y="6091"/>
                </a:lnTo>
                <a:lnTo>
                  <a:pt x="1422075" y="2640"/>
                </a:lnTo>
                <a:lnTo>
                  <a:pt x="1371808" y="613"/>
                </a:lnTo>
                <a:lnTo>
                  <a:pt x="1321796" y="0"/>
                </a:lnTo>
                <a:close/>
              </a:path>
              <a:path w="2185670" h="890905">
                <a:moveTo>
                  <a:pt x="1911238" y="96083"/>
                </a:moveTo>
                <a:lnTo>
                  <a:pt x="1627536" y="96083"/>
                </a:lnTo>
                <a:lnTo>
                  <a:pt x="1677552" y="96698"/>
                </a:lnTo>
                <a:lnTo>
                  <a:pt x="1727825" y="98728"/>
                </a:lnTo>
                <a:lnTo>
                  <a:pt x="1778315" y="102181"/>
                </a:lnTo>
                <a:lnTo>
                  <a:pt x="1828986" y="107070"/>
                </a:lnTo>
                <a:lnTo>
                  <a:pt x="1879799" y="113403"/>
                </a:lnTo>
                <a:lnTo>
                  <a:pt x="1930716" y="121191"/>
                </a:lnTo>
                <a:lnTo>
                  <a:pt x="1981700" y="130445"/>
                </a:lnTo>
                <a:lnTo>
                  <a:pt x="2032712" y="141174"/>
                </a:lnTo>
                <a:lnTo>
                  <a:pt x="2083716" y="153389"/>
                </a:lnTo>
                <a:lnTo>
                  <a:pt x="2134672" y="167099"/>
                </a:lnTo>
                <a:lnTo>
                  <a:pt x="2185543" y="182316"/>
                </a:lnTo>
                <a:lnTo>
                  <a:pt x="1911238" y="96083"/>
                </a:lnTo>
                <a:close/>
              </a:path>
            </a:pathLst>
          </a:custGeom>
          <a:solidFill>
            <a:srgbClr val="E36C09"/>
          </a:solidFill>
        </p:spPr>
        <p:txBody>
          <a:bodyPr wrap="square" lIns="0" tIns="0" rIns="0" bIns="0" rtlCol="0"/>
          <a:lstStyle/>
          <a:p>
            <a:endParaRPr/>
          </a:p>
        </p:txBody>
      </p:sp>
      <p:sp>
        <p:nvSpPr>
          <p:cNvPr id="6" name="object 6"/>
          <p:cNvSpPr/>
          <p:nvPr/>
        </p:nvSpPr>
        <p:spPr>
          <a:xfrm>
            <a:off x="8814055" y="2081404"/>
            <a:ext cx="1305560" cy="1731645"/>
          </a:xfrm>
          <a:custGeom>
            <a:avLst/>
            <a:gdLst/>
            <a:ahLst/>
            <a:cxnLst/>
            <a:rect l="l" t="t" r="r" b="b"/>
            <a:pathLst>
              <a:path w="1305559" h="1731645">
                <a:moveTo>
                  <a:pt x="0" y="0"/>
                </a:moveTo>
                <a:lnTo>
                  <a:pt x="48653" y="20760"/>
                </a:lnTo>
                <a:lnTo>
                  <a:pt x="96320" y="42685"/>
                </a:lnTo>
                <a:lnTo>
                  <a:pt x="142983" y="65742"/>
                </a:lnTo>
                <a:lnTo>
                  <a:pt x="188622" y="89900"/>
                </a:lnTo>
                <a:lnTo>
                  <a:pt x="233219" y="115128"/>
                </a:lnTo>
                <a:lnTo>
                  <a:pt x="276756" y="141392"/>
                </a:lnTo>
                <a:lnTo>
                  <a:pt x="319214" y="168662"/>
                </a:lnTo>
                <a:lnTo>
                  <a:pt x="360575" y="196905"/>
                </a:lnTo>
                <a:lnTo>
                  <a:pt x="400821" y="226090"/>
                </a:lnTo>
                <a:lnTo>
                  <a:pt x="439932" y="256185"/>
                </a:lnTo>
                <a:lnTo>
                  <a:pt x="477890" y="287158"/>
                </a:lnTo>
                <a:lnTo>
                  <a:pt x="514677" y="318977"/>
                </a:lnTo>
                <a:lnTo>
                  <a:pt x="550275" y="351610"/>
                </a:lnTo>
                <a:lnTo>
                  <a:pt x="584664" y="385027"/>
                </a:lnTo>
                <a:lnTo>
                  <a:pt x="617826" y="419194"/>
                </a:lnTo>
                <a:lnTo>
                  <a:pt x="649744" y="454080"/>
                </a:lnTo>
                <a:lnTo>
                  <a:pt x="680397" y="489653"/>
                </a:lnTo>
                <a:lnTo>
                  <a:pt x="709769" y="525881"/>
                </a:lnTo>
                <a:lnTo>
                  <a:pt x="737840" y="562733"/>
                </a:lnTo>
                <a:lnTo>
                  <a:pt x="764592" y="600177"/>
                </a:lnTo>
                <a:lnTo>
                  <a:pt x="790006" y="638180"/>
                </a:lnTo>
                <a:lnTo>
                  <a:pt x="814064" y="676712"/>
                </a:lnTo>
                <a:lnTo>
                  <a:pt x="836748" y="715740"/>
                </a:lnTo>
                <a:lnTo>
                  <a:pt x="858038" y="755232"/>
                </a:lnTo>
                <a:lnTo>
                  <a:pt x="877917" y="795157"/>
                </a:lnTo>
                <a:lnTo>
                  <a:pt x="896366" y="835483"/>
                </a:lnTo>
                <a:lnTo>
                  <a:pt x="913366" y="876178"/>
                </a:lnTo>
                <a:lnTo>
                  <a:pt x="928900" y="917209"/>
                </a:lnTo>
                <a:lnTo>
                  <a:pt x="942947" y="958547"/>
                </a:lnTo>
                <a:lnTo>
                  <a:pt x="955491" y="1000157"/>
                </a:lnTo>
                <a:lnTo>
                  <a:pt x="966512" y="1042010"/>
                </a:lnTo>
                <a:lnTo>
                  <a:pt x="975993" y="1084072"/>
                </a:lnTo>
                <a:lnTo>
                  <a:pt x="983913" y="1126313"/>
                </a:lnTo>
                <a:lnTo>
                  <a:pt x="990256" y="1168699"/>
                </a:lnTo>
                <a:lnTo>
                  <a:pt x="995003" y="1211200"/>
                </a:lnTo>
                <a:lnTo>
                  <a:pt x="998134" y="1253784"/>
                </a:lnTo>
                <a:lnTo>
                  <a:pt x="999632" y="1296419"/>
                </a:lnTo>
                <a:lnTo>
                  <a:pt x="999478" y="1339072"/>
                </a:lnTo>
                <a:lnTo>
                  <a:pt x="997654" y="1381713"/>
                </a:lnTo>
                <a:lnTo>
                  <a:pt x="994141" y="1424309"/>
                </a:lnTo>
                <a:lnTo>
                  <a:pt x="988920" y="1466828"/>
                </a:lnTo>
                <a:lnTo>
                  <a:pt x="981974" y="1509240"/>
                </a:lnTo>
                <a:lnTo>
                  <a:pt x="973283" y="1551511"/>
                </a:lnTo>
                <a:lnTo>
                  <a:pt x="962829" y="1593610"/>
                </a:lnTo>
                <a:lnTo>
                  <a:pt x="950595" y="1635506"/>
                </a:lnTo>
                <a:lnTo>
                  <a:pt x="1256411" y="1731645"/>
                </a:lnTo>
                <a:lnTo>
                  <a:pt x="1274222" y="1668018"/>
                </a:lnTo>
                <a:lnTo>
                  <a:pt x="1288034" y="1603248"/>
                </a:lnTo>
                <a:lnTo>
                  <a:pt x="1294918" y="1560470"/>
                </a:lnTo>
                <a:lnTo>
                  <a:pt x="1300068" y="1517672"/>
                </a:lnTo>
                <a:lnTo>
                  <a:pt x="1303504" y="1474881"/>
                </a:lnTo>
                <a:lnTo>
                  <a:pt x="1305251" y="1432126"/>
                </a:lnTo>
                <a:lnTo>
                  <a:pt x="1305329" y="1389434"/>
                </a:lnTo>
                <a:lnTo>
                  <a:pt x="1303763" y="1346833"/>
                </a:lnTo>
                <a:lnTo>
                  <a:pt x="1300574" y="1304352"/>
                </a:lnTo>
                <a:lnTo>
                  <a:pt x="1295784" y="1262019"/>
                </a:lnTo>
                <a:lnTo>
                  <a:pt x="1289418" y="1219862"/>
                </a:lnTo>
                <a:lnTo>
                  <a:pt x="1281496" y="1177908"/>
                </a:lnTo>
                <a:lnTo>
                  <a:pt x="1272042" y="1136186"/>
                </a:lnTo>
                <a:lnTo>
                  <a:pt x="1261077" y="1094724"/>
                </a:lnTo>
                <a:lnTo>
                  <a:pt x="1248626" y="1053551"/>
                </a:lnTo>
                <a:lnTo>
                  <a:pt x="1234710" y="1012693"/>
                </a:lnTo>
                <a:lnTo>
                  <a:pt x="1219351" y="972180"/>
                </a:lnTo>
                <a:lnTo>
                  <a:pt x="1202573" y="932039"/>
                </a:lnTo>
                <a:lnTo>
                  <a:pt x="1184398" y="892298"/>
                </a:lnTo>
                <a:lnTo>
                  <a:pt x="1164848" y="852985"/>
                </a:lnTo>
                <a:lnTo>
                  <a:pt x="1143946" y="814130"/>
                </a:lnTo>
                <a:lnTo>
                  <a:pt x="1121714" y="775758"/>
                </a:lnTo>
                <a:lnTo>
                  <a:pt x="1098176" y="737900"/>
                </a:lnTo>
                <a:lnTo>
                  <a:pt x="1073353" y="700582"/>
                </a:lnTo>
                <a:lnTo>
                  <a:pt x="1047268" y="663833"/>
                </a:lnTo>
                <a:lnTo>
                  <a:pt x="1019943" y="627681"/>
                </a:lnTo>
                <a:lnTo>
                  <a:pt x="991402" y="592154"/>
                </a:lnTo>
                <a:lnTo>
                  <a:pt x="961667" y="557280"/>
                </a:lnTo>
                <a:lnTo>
                  <a:pt x="930760" y="523087"/>
                </a:lnTo>
                <a:lnTo>
                  <a:pt x="898704" y="489603"/>
                </a:lnTo>
                <a:lnTo>
                  <a:pt x="865521" y="456857"/>
                </a:lnTo>
                <a:lnTo>
                  <a:pt x="831235" y="424876"/>
                </a:lnTo>
                <a:lnTo>
                  <a:pt x="795866" y="393688"/>
                </a:lnTo>
                <a:lnTo>
                  <a:pt x="759439" y="363322"/>
                </a:lnTo>
                <a:lnTo>
                  <a:pt x="721975" y="333806"/>
                </a:lnTo>
                <a:lnTo>
                  <a:pt x="683498" y="305167"/>
                </a:lnTo>
                <a:lnTo>
                  <a:pt x="644029" y="277434"/>
                </a:lnTo>
                <a:lnTo>
                  <a:pt x="603591" y="250635"/>
                </a:lnTo>
                <a:lnTo>
                  <a:pt x="562207" y="224798"/>
                </a:lnTo>
                <a:lnTo>
                  <a:pt x="519899" y="199950"/>
                </a:lnTo>
                <a:lnTo>
                  <a:pt x="476691" y="176121"/>
                </a:lnTo>
                <a:lnTo>
                  <a:pt x="432603" y="153338"/>
                </a:lnTo>
                <a:lnTo>
                  <a:pt x="387660" y="131629"/>
                </a:lnTo>
                <a:lnTo>
                  <a:pt x="341883" y="111023"/>
                </a:lnTo>
                <a:lnTo>
                  <a:pt x="295295" y="91546"/>
                </a:lnTo>
                <a:lnTo>
                  <a:pt x="247918" y="73229"/>
                </a:lnTo>
                <a:lnTo>
                  <a:pt x="199776" y="56098"/>
                </a:lnTo>
                <a:lnTo>
                  <a:pt x="150891" y="40181"/>
                </a:lnTo>
                <a:lnTo>
                  <a:pt x="101284" y="25507"/>
                </a:lnTo>
                <a:lnTo>
                  <a:pt x="50980" y="12104"/>
                </a:lnTo>
                <a:lnTo>
                  <a:pt x="0" y="0"/>
                </a:lnTo>
                <a:close/>
              </a:path>
            </a:pathLst>
          </a:custGeom>
          <a:solidFill>
            <a:srgbClr val="B75608"/>
          </a:solidFill>
        </p:spPr>
        <p:txBody>
          <a:bodyPr wrap="square" lIns="0" tIns="0" rIns="0" bIns="0" rtlCol="0"/>
          <a:lstStyle/>
          <a:p>
            <a:endParaRPr/>
          </a:p>
        </p:txBody>
      </p:sp>
      <p:sp>
        <p:nvSpPr>
          <p:cNvPr id="7" name="object 7"/>
          <p:cNvSpPr/>
          <p:nvPr/>
        </p:nvSpPr>
        <p:spPr>
          <a:xfrm>
            <a:off x="6783453" y="1940619"/>
            <a:ext cx="3336291" cy="1872615"/>
          </a:xfrm>
          <a:custGeom>
            <a:avLst/>
            <a:gdLst/>
            <a:ahLst/>
            <a:cxnLst/>
            <a:rect l="l" t="t" r="r" b="b"/>
            <a:pathLst>
              <a:path w="3336290" h="1872614">
                <a:moveTo>
                  <a:pt x="2185543" y="182316"/>
                </a:moveTo>
                <a:lnTo>
                  <a:pt x="2134672" y="167099"/>
                </a:lnTo>
                <a:lnTo>
                  <a:pt x="2083716" y="153389"/>
                </a:lnTo>
                <a:lnTo>
                  <a:pt x="2032712" y="141174"/>
                </a:lnTo>
                <a:lnTo>
                  <a:pt x="1981700" y="130445"/>
                </a:lnTo>
                <a:lnTo>
                  <a:pt x="1930716" y="121191"/>
                </a:lnTo>
                <a:lnTo>
                  <a:pt x="1879799" y="113403"/>
                </a:lnTo>
                <a:lnTo>
                  <a:pt x="1828986" y="107070"/>
                </a:lnTo>
                <a:lnTo>
                  <a:pt x="1778315" y="102181"/>
                </a:lnTo>
                <a:lnTo>
                  <a:pt x="1727825" y="98728"/>
                </a:lnTo>
                <a:lnTo>
                  <a:pt x="1677552" y="96698"/>
                </a:lnTo>
                <a:lnTo>
                  <a:pt x="1627536" y="96083"/>
                </a:lnTo>
                <a:lnTo>
                  <a:pt x="1577813" y="96872"/>
                </a:lnTo>
                <a:lnTo>
                  <a:pt x="1528422" y="99055"/>
                </a:lnTo>
                <a:lnTo>
                  <a:pt x="1479400" y="102622"/>
                </a:lnTo>
                <a:lnTo>
                  <a:pt x="1430785" y="107561"/>
                </a:lnTo>
                <a:lnTo>
                  <a:pt x="1382616" y="113864"/>
                </a:lnTo>
                <a:lnTo>
                  <a:pt x="1334930" y="121520"/>
                </a:lnTo>
                <a:lnTo>
                  <a:pt x="1287765" y="130519"/>
                </a:lnTo>
                <a:lnTo>
                  <a:pt x="1241158" y="140850"/>
                </a:lnTo>
                <a:lnTo>
                  <a:pt x="1195149" y="152503"/>
                </a:lnTo>
                <a:lnTo>
                  <a:pt x="1149774" y="165468"/>
                </a:lnTo>
                <a:lnTo>
                  <a:pt x="1105071" y="179736"/>
                </a:lnTo>
                <a:lnTo>
                  <a:pt x="1061079" y="195295"/>
                </a:lnTo>
                <a:lnTo>
                  <a:pt x="1017835" y="212135"/>
                </a:lnTo>
                <a:lnTo>
                  <a:pt x="975378" y="230246"/>
                </a:lnTo>
                <a:lnTo>
                  <a:pt x="933744" y="249619"/>
                </a:lnTo>
                <a:lnTo>
                  <a:pt x="892972" y="270242"/>
                </a:lnTo>
                <a:lnTo>
                  <a:pt x="853100" y="292106"/>
                </a:lnTo>
                <a:lnTo>
                  <a:pt x="814165" y="315200"/>
                </a:lnTo>
                <a:lnTo>
                  <a:pt x="776206" y="339514"/>
                </a:lnTo>
                <a:lnTo>
                  <a:pt x="739260" y="365039"/>
                </a:lnTo>
                <a:lnTo>
                  <a:pt x="703365" y="391763"/>
                </a:lnTo>
                <a:lnTo>
                  <a:pt x="668560" y="419676"/>
                </a:lnTo>
                <a:lnTo>
                  <a:pt x="634881" y="448769"/>
                </a:lnTo>
                <a:lnTo>
                  <a:pt x="602367" y="479030"/>
                </a:lnTo>
                <a:lnTo>
                  <a:pt x="571056" y="510451"/>
                </a:lnTo>
                <a:lnTo>
                  <a:pt x="540986" y="543020"/>
                </a:lnTo>
                <a:lnTo>
                  <a:pt x="512194" y="576728"/>
                </a:lnTo>
                <a:lnTo>
                  <a:pt x="484718" y="611564"/>
                </a:lnTo>
                <a:lnTo>
                  <a:pt x="458597" y="647517"/>
                </a:lnTo>
                <a:lnTo>
                  <a:pt x="611504" y="695650"/>
                </a:lnTo>
                <a:lnTo>
                  <a:pt x="162432" y="890468"/>
                </a:lnTo>
                <a:lnTo>
                  <a:pt x="0" y="503372"/>
                </a:lnTo>
                <a:lnTo>
                  <a:pt x="152780" y="551378"/>
                </a:lnTo>
                <a:lnTo>
                  <a:pt x="178911" y="515425"/>
                </a:lnTo>
                <a:lnTo>
                  <a:pt x="206396" y="480590"/>
                </a:lnTo>
                <a:lnTo>
                  <a:pt x="235196" y="446883"/>
                </a:lnTo>
                <a:lnTo>
                  <a:pt x="265274" y="414315"/>
                </a:lnTo>
                <a:lnTo>
                  <a:pt x="296593" y="382897"/>
                </a:lnTo>
                <a:lnTo>
                  <a:pt x="329114" y="352637"/>
                </a:lnTo>
                <a:lnTo>
                  <a:pt x="362799" y="323547"/>
                </a:lnTo>
                <a:lnTo>
                  <a:pt x="397610" y="295636"/>
                </a:lnTo>
                <a:lnTo>
                  <a:pt x="433510" y="268915"/>
                </a:lnTo>
                <a:lnTo>
                  <a:pt x="470461" y="243393"/>
                </a:lnTo>
                <a:lnTo>
                  <a:pt x="508425" y="219082"/>
                </a:lnTo>
                <a:lnTo>
                  <a:pt x="547364" y="195991"/>
                </a:lnTo>
                <a:lnTo>
                  <a:pt x="587239" y="174130"/>
                </a:lnTo>
                <a:lnTo>
                  <a:pt x="628014" y="153510"/>
                </a:lnTo>
                <a:lnTo>
                  <a:pt x="669651" y="134141"/>
                </a:lnTo>
                <a:lnTo>
                  <a:pt x="712111" y="116032"/>
                </a:lnTo>
                <a:lnTo>
                  <a:pt x="755356" y="99195"/>
                </a:lnTo>
                <a:lnTo>
                  <a:pt x="799350" y="83639"/>
                </a:lnTo>
                <a:lnTo>
                  <a:pt x="844053" y="69375"/>
                </a:lnTo>
                <a:lnTo>
                  <a:pt x="889428" y="56412"/>
                </a:lnTo>
                <a:lnTo>
                  <a:pt x="935437" y="44761"/>
                </a:lnTo>
                <a:lnTo>
                  <a:pt x="982043" y="34432"/>
                </a:lnTo>
                <a:lnTo>
                  <a:pt x="1029207" y="25435"/>
                </a:lnTo>
                <a:lnTo>
                  <a:pt x="1076891" y="17780"/>
                </a:lnTo>
                <a:lnTo>
                  <a:pt x="1125059" y="11478"/>
                </a:lnTo>
                <a:lnTo>
                  <a:pt x="1173670" y="6539"/>
                </a:lnTo>
                <a:lnTo>
                  <a:pt x="1222689" y="2973"/>
                </a:lnTo>
                <a:lnTo>
                  <a:pt x="1272077" y="789"/>
                </a:lnTo>
                <a:lnTo>
                  <a:pt x="1321796" y="0"/>
                </a:lnTo>
                <a:lnTo>
                  <a:pt x="1371808" y="613"/>
                </a:lnTo>
                <a:lnTo>
                  <a:pt x="1422075" y="2640"/>
                </a:lnTo>
                <a:lnTo>
                  <a:pt x="1472560" y="6091"/>
                </a:lnTo>
                <a:lnTo>
                  <a:pt x="1523225" y="10976"/>
                </a:lnTo>
                <a:lnTo>
                  <a:pt x="1574032" y="17305"/>
                </a:lnTo>
                <a:lnTo>
                  <a:pt x="1624942" y="25089"/>
                </a:lnTo>
                <a:lnTo>
                  <a:pt x="1675918" y="34336"/>
                </a:lnTo>
                <a:lnTo>
                  <a:pt x="1726923" y="45059"/>
                </a:lnTo>
                <a:lnTo>
                  <a:pt x="1777918" y="57267"/>
                </a:lnTo>
                <a:lnTo>
                  <a:pt x="1828865" y="70969"/>
                </a:lnTo>
                <a:lnTo>
                  <a:pt x="1879727" y="86177"/>
                </a:lnTo>
                <a:lnTo>
                  <a:pt x="2185543" y="182316"/>
                </a:lnTo>
                <a:lnTo>
                  <a:pt x="2235375" y="198727"/>
                </a:lnTo>
                <a:lnTo>
                  <a:pt x="2284370" y="216354"/>
                </a:lnTo>
                <a:lnTo>
                  <a:pt x="2332507" y="235168"/>
                </a:lnTo>
                <a:lnTo>
                  <a:pt x="2379768" y="255139"/>
                </a:lnTo>
                <a:lnTo>
                  <a:pt x="2426133" y="276239"/>
                </a:lnTo>
                <a:lnTo>
                  <a:pt x="2471583" y="298437"/>
                </a:lnTo>
                <a:lnTo>
                  <a:pt x="2516098" y="321705"/>
                </a:lnTo>
                <a:lnTo>
                  <a:pt x="2559660" y="346011"/>
                </a:lnTo>
                <a:lnTo>
                  <a:pt x="2602249" y="371327"/>
                </a:lnTo>
                <a:lnTo>
                  <a:pt x="2643846" y="397623"/>
                </a:lnTo>
                <a:lnTo>
                  <a:pt x="2684432" y="424870"/>
                </a:lnTo>
                <a:lnTo>
                  <a:pt x="2723987" y="453038"/>
                </a:lnTo>
                <a:lnTo>
                  <a:pt x="2762492" y="482097"/>
                </a:lnTo>
                <a:lnTo>
                  <a:pt x="2799928" y="512018"/>
                </a:lnTo>
                <a:lnTo>
                  <a:pt x="2836275" y="542771"/>
                </a:lnTo>
                <a:lnTo>
                  <a:pt x="2871515" y="574327"/>
                </a:lnTo>
                <a:lnTo>
                  <a:pt x="2905628" y="606656"/>
                </a:lnTo>
                <a:lnTo>
                  <a:pt x="2938595" y="639729"/>
                </a:lnTo>
                <a:lnTo>
                  <a:pt x="2970397" y="673516"/>
                </a:lnTo>
                <a:lnTo>
                  <a:pt x="3001013" y="707987"/>
                </a:lnTo>
                <a:lnTo>
                  <a:pt x="3030426" y="743113"/>
                </a:lnTo>
                <a:lnTo>
                  <a:pt x="3058616" y="778864"/>
                </a:lnTo>
                <a:lnTo>
                  <a:pt x="3085563" y="815211"/>
                </a:lnTo>
                <a:lnTo>
                  <a:pt x="3111249" y="852124"/>
                </a:lnTo>
                <a:lnTo>
                  <a:pt x="3135653" y="889573"/>
                </a:lnTo>
                <a:lnTo>
                  <a:pt x="3158757" y="927530"/>
                </a:lnTo>
                <a:lnTo>
                  <a:pt x="3180542" y="965964"/>
                </a:lnTo>
                <a:lnTo>
                  <a:pt x="3200989" y="1004845"/>
                </a:lnTo>
                <a:lnTo>
                  <a:pt x="3220077" y="1044145"/>
                </a:lnTo>
                <a:lnTo>
                  <a:pt x="3237788" y="1083834"/>
                </a:lnTo>
                <a:lnTo>
                  <a:pt x="3254102" y="1123882"/>
                </a:lnTo>
                <a:lnTo>
                  <a:pt x="3269001" y="1164259"/>
                </a:lnTo>
                <a:lnTo>
                  <a:pt x="3282465" y="1204936"/>
                </a:lnTo>
                <a:lnTo>
                  <a:pt x="3294474" y="1245883"/>
                </a:lnTo>
                <a:lnTo>
                  <a:pt x="3305010" y="1287072"/>
                </a:lnTo>
                <a:lnTo>
                  <a:pt x="3314054" y="1328471"/>
                </a:lnTo>
                <a:lnTo>
                  <a:pt x="3321585" y="1370053"/>
                </a:lnTo>
                <a:lnTo>
                  <a:pt x="3327585" y="1411786"/>
                </a:lnTo>
                <a:lnTo>
                  <a:pt x="3332034" y="1453642"/>
                </a:lnTo>
                <a:lnTo>
                  <a:pt x="3334914" y="1495591"/>
                </a:lnTo>
                <a:lnTo>
                  <a:pt x="3336205" y="1537603"/>
                </a:lnTo>
                <a:lnTo>
                  <a:pt x="3335887" y="1579649"/>
                </a:lnTo>
                <a:lnTo>
                  <a:pt x="3333942" y="1621699"/>
                </a:lnTo>
                <a:lnTo>
                  <a:pt x="3330350" y="1663724"/>
                </a:lnTo>
                <a:lnTo>
                  <a:pt x="3325092" y="1705694"/>
                </a:lnTo>
                <a:lnTo>
                  <a:pt x="3318148" y="1747579"/>
                </a:lnTo>
                <a:lnTo>
                  <a:pt x="3309500" y="1789350"/>
                </a:lnTo>
                <a:lnTo>
                  <a:pt x="3299128" y="1830978"/>
                </a:lnTo>
                <a:lnTo>
                  <a:pt x="3287014" y="1872432"/>
                </a:lnTo>
                <a:lnTo>
                  <a:pt x="2981198" y="1776293"/>
                </a:lnTo>
                <a:lnTo>
                  <a:pt x="2993432" y="1734398"/>
                </a:lnTo>
                <a:lnTo>
                  <a:pt x="3003886" y="1692299"/>
                </a:lnTo>
                <a:lnTo>
                  <a:pt x="3012577" y="1650027"/>
                </a:lnTo>
                <a:lnTo>
                  <a:pt x="3019523" y="1607616"/>
                </a:lnTo>
                <a:lnTo>
                  <a:pt x="3024744" y="1565097"/>
                </a:lnTo>
                <a:lnTo>
                  <a:pt x="3028257" y="1522501"/>
                </a:lnTo>
                <a:lnTo>
                  <a:pt x="3030081" y="1479860"/>
                </a:lnTo>
                <a:lnTo>
                  <a:pt x="3030235" y="1437206"/>
                </a:lnTo>
                <a:lnTo>
                  <a:pt x="3028737" y="1394572"/>
                </a:lnTo>
                <a:lnTo>
                  <a:pt x="3025606" y="1351988"/>
                </a:lnTo>
                <a:lnTo>
                  <a:pt x="3020859" y="1309487"/>
                </a:lnTo>
                <a:lnTo>
                  <a:pt x="3014516" y="1267100"/>
                </a:lnTo>
                <a:lnTo>
                  <a:pt x="3006596" y="1224860"/>
                </a:lnTo>
                <a:lnTo>
                  <a:pt x="2997115" y="1182798"/>
                </a:lnTo>
                <a:lnTo>
                  <a:pt x="2986094" y="1140945"/>
                </a:lnTo>
                <a:lnTo>
                  <a:pt x="2973550" y="1099334"/>
                </a:lnTo>
                <a:lnTo>
                  <a:pt x="2959503" y="1057997"/>
                </a:lnTo>
                <a:lnTo>
                  <a:pt x="2943969" y="1016965"/>
                </a:lnTo>
                <a:lnTo>
                  <a:pt x="2926969" y="976271"/>
                </a:lnTo>
                <a:lnTo>
                  <a:pt x="2908520" y="935945"/>
                </a:lnTo>
                <a:lnTo>
                  <a:pt x="2888641" y="896020"/>
                </a:lnTo>
                <a:lnTo>
                  <a:pt x="2867351" y="856528"/>
                </a:lnTo>
                <a:lnTo>
                  <a:pt x="2844667" y="817500"/>
                </a:lnTo>
                <a:lnTo>
                  <a:pt x="2820609" y="778968"/>
                </a:lnTo>
                <a:lnTo>
                  <a:pt x="2795195" y="740965"/>
                </a:lnTo>
                <a:lnTo>
                  <a:pt x="2768443" y="703521"/>
                </a:lnTo>
                <a:lnTo>
                  <a:pt x="2740372" y="666669"/>
                </a:lnTo>
                <a:lnTo>
                  <a:pt x="2711000" y="630440"/>
                </a:lnTo>
                <a:lnTo>
                  <a:pt x="2680347" y="594867"/>
                </a:lnTo>
                <a:lnTo>
                  <a:pt x="2648429" y="559981"/>
                </a:lnTo>
                <a:lnTo>
                  <a:pt x="2615267" y="525814"/>
                </a:lnTo>
                <a:lnTo>
                  <a:pt x="2580878" y="492398"/>
                </a:lnTo>
                <a:lnTo>
                  <a:pt x="2545280" y="459765"/>
                </a:lnTo>
                <a:lnTo>
                  <a:pt x="2508493" y="427945"/>
                </a:lnTo>
                <a:lnTo>
                  <a:pt x="2470535" y="396973"/>
                </a:lnTo>
                <a:lnTo>
                  <a:pt x="2431424" y="366878"/>
                </a:lnTo>
                <a:lnTo>
                  <a:pt x="2391178" y="337693"/>
                </a:lnTo>
                <a:lnTo>
                  <a:pt x="2349817" y="309450"/>
                </a:lnTo>
                <a:lnTo>
                  <a:pt x="2307359" y="282180"/>
                </a:lnTo>
                <a:lnTo>
                  <a:pt x="2263822" y="255915"/>
                </a:lnTo>
                <a:lnTo>
                  <a:pt x="2219225" y="230688"/>
                </a:lnTo>
                <a:lnTo>
                  <a:pt x="2173586" y="206530"/>
                </a:lnTo>
                <a:lnTo>
                  <a:pt x="2126923" y="183473"/>
                </a:lnTo>
                <a:lnTo>
                  <a:pt x="2079256" y="161548"/>
                </a:lnTo>
                <a:lnTo>
                  <a:pt x="2030602" y="140787"/>
                </a:lnTo>
              </a:path>
            </a:pathLst>
          </a:custGeom>
          <a:ln w="25400">
            <a:solidFill>
              <a:srgbClr val="C0504D"/>
            </a:solidFill>
          </a:ln>
        </p:spPr>
        <p:txBody>
          <a:bodyPr wrap="square" lIns="0" tIns="0" rIns="0" bIns="0" rtlCol="0"/>
          <a:lstStyle/>
          <a:p>
            <a:endParaRPr/>
          </a:p>
        </p:txBody>
      </p:sp>
      <p:sp>
        <p:nvSpPr>
          <p:cNvPr id="8" name="object 8"/>
          <p:cNvSpPr/>
          <p:nvPr/>
        </p:nvSpPr>
        <p:spPr>
          <a:xfrm>
            <a:off x="5519929" y="3046476"/>
            <a:ext cx="1824227" cy="1743456"/>
          </a:xfrm>
          <a:prstGeom prst="rect">
            <a:avLst/>
          </a:prstGeom>
          <a:blipFill>
            <a:blip r:embed="rId5" cstate="print"/>
            <a:stretch>
              <a:fillRect/>
            </a:stretch>
          </a:blipFill>
        </p:spPr>
        <p:txBody>
          <a:bodyPr wrap="square" lIns="0" tIns="0" rIns="0" bIns="0" rtlCol="0"/>
          <a:lstStyle/>
          <a:p>
            <a:endParaRPr/>
          </a:p>
        </p:txBody>
      </p:sp>
      <p:sp>
        <p:nvSpPr>
          <p:cNvPr id="9" name="object 9"/>
          <p:cNvSpPr txBox="1">
            <a:spLocks noGrp="1"/>
          </p:cNvSpPr>
          <p:nvPr>
            <p:ph type="title"/>
          </p:nvPr>
        </p:nvSpPr>
        <p:spPr>
          <a:xfrm>
            <a:off x="68991" y="571251"/>
            <a:ext cx="11589612" cy="615553"/>
          </a:xfrm>
          <a:prstGeom prst="rect">
            <a:avLst/>
          </a:prstGeom>
        </p:spPr>
        <p:txBody>
          <a:bodyPr vert="horz" wrap="square" lIns="0" tIns="0" rIns="0" bIns="0" rtlCol="0">
            <a:spAutoFit/>
          </a:bodyPr>
          <a:lstStyle/>
          <a:p>
            <a:pPr marL="12700">
              <a:tabLst>
                <a:tab pos="733352" algn="l"/>
              </a:tabLst>
            </a:pPr>
            <a:r>
              <a:rPr spc="-111" dirty="0"/>
              <a:t>5.	</a:t>
            </a:r>
            <a:r>
              <a:rPr spc="-211" dirty="0"/>
              <a:t>H/W </a:t>
            </a:r>
            <a:r>
              <a:rPr lang="en-US" sz="4000" dirty="0"/>
              <a:t>implementation</a:t>
            </a:r>
            <a:r>
              <a:rPr lang="en-US" sz="4000" spc="-755" dirty="0">
                <a:latin typeface="Malgun Gothic"/>
                <a:cs typeface="Malgun Gothic"/>
              </a:rPr>
              <a:t> </a:t>
            </a:r>
            <a:r>
              <a:rPr spc="675" dirty="0"/>
              <a:t>- </a:t>
            </a:r>
            <a:r>
              <a:rPr spc="-300" dirty="0"/>
              <a:t>W7500 </a:t>
            </a:r>
            <a:r>
              <a:rPr spc="25" dirty="0"/>
              <a:t>Starter</a:t>
            </a:r>
            <a:r>
              <a:rPr spc="-625" dirty="0"/>
              <a:t> </a:t>
            </a:r>
            <a:r>
              <a:rPr spc="-5" dirty="0"/>
              <a:t>Kit</a:t>
            </a:r>
          </a:p>
        </p:txBody>
      </p:sp>
      <p:sp>
        <p:nvSpPr>
          <p:cNvPr id="10" name="object 10"/>
          <p:cNvSpPr txBox="1"/>
          <p:nvPr/>
        </p:nvSpPr>
        <p:spPr>
          <a:xfrm>
            <a:off x="308260" y="1538226"/>
            <a:ext cx="5244465" cy="415498"/>
          </a:xfrm>
          <a:prstGeom prst="rect">
            <a:avLst/>
          </a:prstGeom>
        </p:spPr>
        <p:txBody>
          <a:bodyPr vert="horz" wrap="square" lIns="0" tIns="0" rIns="0" bIns="0" rtlCol="0">
            <a:spAutoFit/>
          </a:bodyPr>
          <a:lstStyle/>
          <a:p>
            <a:pPr marL="12700">
              <a:tabLst>
                <a:tab pos="622236" algn="l"/>
              </a:tabLst>
            </a:pPr>
            <a:r>
              <a:rPr sz="2700" spc="-169" dirty="0">
                <a:latin typeface="Arial"/>
                <a:cs typeface="Arial"/>
              </a:rPr>
              <a:t>1)	</a:t>
            </a:r>
            <a:r>
              <a:rPr lang="en-US" sz="2700" spc="-169" dirty="0">
                <a:latin typeface="Arial"/>
                <a:cs typeface="Arial"/>
              </a:rPr>
              <a:t>Use </a:t>
            </a:r>
            <a:r>
              <a:rPr sz="2700" spc="-135" dirty="0">
                <a:latin typeface="Arial"/>
                <a:cs typeface="Arial"/>
              </a:rPr>
              <a:t>WIZwiki-W7500 </a:t>
            </a:r>
            <a:r>
              <a:rPr sz="2700" spc="15" dirty="0">
                <a:latin typeface="Arial"/>
                <a:cs typeface="Arial"/>
              </a:rPr>
              <a:t>Starter </a:t>
            </a:r>
            <a:r>
              <a:rPr sz="2700" spc="-11" dirty="0">
                <a:latin typeface="Arial"/>
                <a:cs typeface="Arial"/>
              </a:rPr>
              <a:t>Kit</a:t>
            </a:r>
            <a:endParaRPr sz="2700" dirty="0">
              <a:latin typeface="Malgun Gothic"/>
              <a:cs typeface="Malgun Gothic"/>
            </a:endParaRPr>
          </a:p>
        </p:txBody>
      </p:sp>
      <p:sp>
        <p:nvSpPr>
          <p:cNvPr id="11" name="object 11"/>
          <p:cNvSpPr txBox="1"/>
          <p:nvPr/>
        </p:nvSpPr>
        <p:spPr>
          <a:xfrm>
            <a:off x="6193029" y="4880997"/>
            <a:ext cx="544195" cy="318135"/>
          </a:xfrm>
          <a:prstGeom prst="rect">
            <a:avLst/>
          </a:prstGeom>
        </p:spPr>
        <p:txBody>
          <a:bodyPr vert="horz" wrap="square" lIns="0" tIns="0" rIns="0" bIns="0" rtlCol="0">
            <a:spAutoFit/>
          </a:bodyPr>
          <a:lstStyle/>
          <a:p>
            <a:pPr marL="12700"/>
            <a:r>
              <a:rPr sz="2000" spc="-345" dirty="0">
                <a:solidFill>
                  <a:srgbClr val="17375E"/>
                </a:solidFill>
                <a:latin typeface="Arial"/>
                <a:cs typeface="Arial"/>
              </a:rPr>
              <a:t>OLED</a:t>
            </a:r>
            <a:endParaRPr sz="2000" dirty="0">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85868" y="2092610"/>
            <a:ext cx="2166397" cy="3539231"/>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620006" y="5542077"/>
            <a:ext cx="946151" cy="307776"/>
          </a:xfrm>
          <a:prstGeom prst="rect">
            <a:avLst/>
          </a:prstGeom>
        </p:spPr>
        <p:txBody>
          <a:bodyPr vert="horz" wrap="square" lIns="0" tIns="0" rIns="0" bIns="0" rtlCol="0">
            <a:spAutoFit/>
          </a:bodyPr>
          <a:lstStyle/>
          <a:p>
            <a:pPr marL="12700"/>
            <a:r>
              <a:rPr sz="2000" spc="-371" dirty="0">
                <a:solidFill>
                  <a:srgbClr val="17375E"/>
                </a:solidFill>
                <a:latin typeface="Arial"/>
                <a:cs typeface="Arial"/>
              </a:rPr>
              <a:t>GN</a:t>
            </a:r>
            <a:r>
              <a:rPr sz="2000" spc="-365" dirty="0">
                <a:solidFill>
                  <a:srgbClr val="17375E"/>
                </a:solidFill>
                <a:latin typeface="Arial"/>
                <a:cs typeface="Arial"/>
              </a:rPr>
              <a:t>D</a:t>
            </a:r>
            <a:r>
              <a:rPr sz="2000" spc="-280" dirty="0">
                <a:solidFill>
                  <a:srgbClr val="17375E"/>
                </a:solidFill>
                <a:latin typeface="Arial"/>
                <a:cs typeface="Arial"/>
              </a:rPr>
              <a:t>:GND</a:t>
            </a:r>
            <a:endParaRPr sz="2000" dirty="0">
              <a:latin typeface="Arial"/>
              <a:cs typeface="Arial"/>
            </a:endParaRPr>
          </a:p>
        </p:txBody>
      </p:sp>
      <p:sp>
        <p:nvSpPr>
          <p:cNvPr id="4" name="object 4"/>
          <p:cNvSpPr txBox="1"/>
          <p:nvPr/>
        </p:nvSpPr>
        <p:spPr>
          <a:xfrm>
            <a:off x="6673089" y="2793747"/>
            <a:ext cx="836931" cy="307776"/>
          </a:xfrm>
          <a:prstGeom prst="rect">
            <a:avLst/>
          </a:prstGeom>
        </p:spPr>
        <p:txBody>
          <a:bodyPr vert="horz" wrap="square" lIns="0" tIns="0" rIns="0" bIns="0" rtlCol="0">
            <a:spAutoFit/>
          </a:bodyPr>
          <a:lstStyle/>
          <a:p>
            <a:pPr marL="12700"/>
            <a:r>
              <a:rPr sz="2000" spc="-351" dirty="0">
                <a:solidFill>
                  <a:srgbClr val="17375E"/>
                </a:solidFill>
                <a:latin typeface="Arial"/>
                <a:cs typeface="Arial"/>
              </a:rPr>
              <a:t>SC</a:t>
            </a:r>
            <a:r>
              <a:rPr sz="2000" spc="-275" dirty="0">
                <a:solidFill>
                  <a:srgbClr val="17375E"/>
                </a:solidFill>
                <a:latin typeface="Arial"/>
                <a:cs typeface="Arial"/>
              </a:rPr>
              <a:t>L</a:t>
            </a:r>
            <a:r>
              <a:rPr sz="2000" spc="-251" dirty="0">
                <a:solidFill>
                  <a:srgbClr val="17375E"/>
                </a:solidFill>
                <a:latin typeface="Arial"/>
                <a:cs typeface="Arial"/>
              </a:rPr>
              <a:t>:SCL</a:t>
            </a:r>
            <a:endParaRPr sz="2000" dirty="0">
              <a:latin typeface="Arial"/>
              <a:cs typeface="Arial"/>
            </a:endParaRPr>
          </a:p>
        </p:txBody>
      </p:sp>
      <p:sp>
        <p:nvSpPr>
          <p:cNvPr id="5" name="object 5"/>
          <p:cNvSpPr/>
          <p:nvPr/>
        </p:nvSpPr>
        <p:spPr>
          <a:xfrm>
            <a:off x="2802384" y="4074415"/>
            <a:ext cx="4632325" cy="1815464"/>
          </a:xfrm>
          <a:custGeom>
            <a:avLst/>
            <a:gdLst/>
            <a:ahLst/>
            <a:cxnLst/>
            <a:rect l="l" t="t" r="r" b="b"/>
            <a:pathLst>
              <a:path w="4632325" h="1815464">
                <a:moveTo>
                  <a:pt x="1421383" y="0"/>
                </a:moveTo>
                <a:lnTo>
                  <a:pt x="0" y="0"/>
                </a:lnTo>
                <a:lnTo>
                  <a:pt x="0" y="1815045"/>
                </a:lnTo>
                <a:lnTo>
                  <a:pt x="4632325" y="1815045"/>
                </a:lnTo>
              </a:path>
            </a:pathLst>
          </a:custGeom>
          <a:ln w="38100">
            <a:solidFill>
              <a:srgbClr val="000000"/>
            </a:solidFill>
          </a:ln>
        </p:spPr>
        <p:txBody>
          <a:bodyPr wrap="square" lIns="0" tIns="0" rIns="0" bIns="0" rtlCol="0"/>
          <a:lstStyle/>
          <a:p>
            <a:endParaRPr/>
          </a:p>
        </p:txBody>
      </p:sp>
      <p:sp>
        <p:nvSpPr>
          <p:cNvPr id="6" name="object 6"/>
          <p:cNvSpPr/>
          <p:nvPr/>
        </p:nvSpPr>
        <p:spPr>
          <a:xfrm>
            <a:off x="7379974" y="4136897"/>
            <a:ext cx="1896745" cy="1752600"/>
          </a:xfrm>
          <a:custGeom>
            <a:avLst/>
            <a:gdLst/>
            <a:ahLst/>
            <a:cxnLst/>
            <a:rect l="l" t="t" r="r" b="b"/>
            <a:pathLst>
              <a:path w="1896745" h="1752600">
                <a:moveTo>
                  <a:pt x="0" y="1752600"/>
                </a:moveTo>
                <a:lnTo>
                  <a:pt x="321690" y="1752600"/>
                </a:lnTo>
                <a:lnTo>
                  <a:pt x="321690" y="0"/>
                </a:lnTo>
                <a:lnTo>
                  <a:pt x="1896490" y="0"/>
                </a:lnTo>
              </a:path>
            </a:pathLst>
          </a:custGeom>
          <a:ln w="38100">
            <a:solidFill>
              <a:srgbClr val="000000"/>
            </a:solidFill>
          </a:ln>
        </p:spPr>
        <p:txBody>
          <a:bodyPr wrap="square" lIns="0" tIns="0" rIns="0" bIns="0" rtlCol="0"/>
          <a:lstStyle/>
          <a:p>
            <a:endParaRPr/>
          </a:p>
        </p:txBody>
      </p:sp>
      <p:sp>
        <p:nvSpPr>
          <p:cNvPr id="7" name="object 7"/>
          <p:cNvSpPr/>
          <p:nvPr/>
        </p:nvSpPr>
        <p:spPr>
          <a:xfrm>
            <a:off x="2596138" y="3764413"/>
            <a:ext cx="1640839" cy="2375535"/>
          </a:xfrm>
          <a:custGeom>
            <a:avLst/>
            <a:gdLst/>
            <a:ahLst/>
            <a:cxnLst/>
            <a:rect l="l" t="t" r="r" b="b"/>
            <a:pathLst>
              <a:path w="1640839" h="2375535">
                <a:moveTo>
                  <a:pt x="1640458" y="2159"/>
                </a:moveTo>
                <a:lnTo>
                  <a:pt x="1640458" y="0"/>
                </a:lnTo>
                <a:lnTo>
                  <a:pt x="0" y="0"/>
                </a:lnTo>
                <a:lnTo>
                  <a:pt x="0" y="2374950"/>
                </a:lnTo>
              </a:path>
            </a:pathLst>
          </a:custGeom>
          <a:ln w="38100">
            <a:solidFill>
              <a:srgbClr val="FF0000"/>
            </a:solidFill>
          </a:ln>
        </p:spPr>
        <p:txBody>
          <a:bodyPr wrap="square" lIns="0" tIns="0" rIns="0" bIns="0" rtlCol="0"/>
          <a:lstStyle/>
          <a:p>
            <a:endParaRPr/>
          </a:p>
        </p:txBody>
      </p:sp>
      <p:sp>
        <p:nvSpPr>
          <p:cNvPr id="8" name="object 8"/>
          <p:cNvSpPr/>
          <p:nvPr/>
        </p:nvSpPr>
        <p:spPr>
          <a:xfrm>
            <a:off x="2582417" y="4267961"/>
            <a:ext cx="6714491" cy="1854200"/>
          </a:xfrm>
          <a:custGeom>
            <a:avLst/>
            <a:gdLst/>
            <a:ahLst/>
            <a:cxnLst/>
            <a:rect l="l" t="t" r="r" b="b"/>
            <a:pathLst>
              <a:path w="6714490" h="1854200">
                <a:moveTo>
                  <a:pt x="0" y="1853780"/>
                </a:moveTo>
                <a:lnTo>
                  <a:pt x="5399151" y="1853780"/>
                </a:lnTo>
                <a:lnTo>
                  <a:pt x="5399151" y="0"/>
                </a:lnTo>
                <a:lnTo>
                  <a:pt x="6714108" y="0"/>
                </a:lnTo>
              </a:path>
            </a:pathLst>
          </a:custGeom>
          <a:ln w="38100">
            <a:solidFill>
              <a:srgbClr val="FF0000"/>
            </a:solidFill>
          </a:ln>
        </p:spPr>
        <p:txBody>
          <a:bodyPr wrap="square" lIns="0" tIns="0" rIns="0" bIns="0" rtlCol="0"/>
          <a:lstStyle/>
          <a:p>
            <a:endParaRPr/>
          </a:p>
        </p:txBody>
      </p:sp>
      <p:sp>
        <p:nvSpPr>
          <p:cNvPr id="9" name="object 9"/>
          <p:cNvSpPr txBox="1"/>
          <p:nvPr/>
        </p:nvSpPr>
        <p:spPr>
          <a:xfrm>
            <a:off x="6664579" y="6100165"/>
            <a:ext cx="942340" cy="307776"/>
          </a:xfrm>
          <a:prstGeom prst="rect">
            <a:avLst/>
          </a:prstGeom>
        </p:spPr>
        <p:txBody>
          <a:bodyPr vert="horz" wrap="square" lIns="0" tIns="0" rIns="0" bIns="0" rtlCol="0">
            <a:spAutoFit/>
          </a:bodyPr>
          <a:lstStyle/>
          <a:p>
            <a:pPr marL="12700"/>
            <a:r>
              <a:rPr sz="2000" spc="-65" dirty="0">
                <a:solidFill>
                  <a:srgbClr val="17375E"/>
                </a:solidFill>
                <a:latin typeface="Arial"/>
                <a:cs typeface="Arial"/>
              </a:rPr>
              <a:t>3.3</a:t>
            </a:r>
            <a:r>
              <a:rPr sz="2000" spc="-300" dirty="0">
                <a:solidFill>
                  <a:srgbClr val="17375E"/>
                </a:solidFill>
                <a:latin typeface="Arial"/>
                <a:cs typeface="Arial"/>
              </a:rPr>
              <a:t>V:VCC</a:t>
            </a:r>
            <a:endParaRPr sz="2000" dirty="0">
              <a:latin typeface="Arial"/>
              <a:cs typeface="Arial"/>
            </a:endParaRPr>
          </a:p>
        </p:txBody>
      </p:sp>
      <p:sp>
        <p:nvSpPr>
          <p:cNvPr id="10" name="object 10"/>
          <p:cNvSpPr/>
          <p:nvPr/>
        </p:nvSpPr>
        <p:spPr>
          <a:xfrm>
            <a:off x="6099812" y="3128015"/>
            <a:ext cx="3193415" cy="882015"/>
          </a:xfrm>
          <a:custGeom>
            <a:avLst/>
            <a:gdLst/>
            <a:ahLst/>
            <a:cxnLst/>
            <a:rect l="l" t="t" r="r" b="b"/>
            <a:pathLst>
              <a:path w="3193415" h="882014">
                <a:moveTo>
                  <a:pt x="0" y="0"/>
                </a:moveTo>
                <a:lnTo>
                  <a:pt x="1596516" y="0"/>
                </a:lnTo>
                <a:lnTo>
                  <a:pt x="1596516" y="881633"/>
                </a:lnTo>
                <a:lnTo>
                  <a:pt x="3193034" y="881633"/>
                </a:lnTo>
              </a:path>
            </a:pathLst>
          </a:custGeom>
          <a:ln w="28955">
            <a:solidFill>
              <a:srgbClr val="E36C09"/>
            </a:solidFill>
          </a:ln>
        </p:spPr>
        <p:txBody>
          <a:bodyPr wrap="square" lIns="0" tIns="0" rIns="0" bIns="0" rtlCol="0"/>
          <a:lstStyle/>
          <a:p>
            <a:endParaRPr/>
          </a:p>
        </p:txBody>
      </p:sp>
      <p:sp>
        <p:nvSpPr>
          <p:cNvPr id="11" name="object 11"/>
          <p:cNvSpPr/>
          <p:nvPr/>
        </p:nvSpPr>
        <p:spPr>
          <a:xfrm>
            <a:off x="6099809" y="3230122"/>
            <a:ext cx="3180715" cy="657225"/>
          </a:xfrm>
          <a:custGeom>
            <a:avLst/>
            <a:gdLst/>
            <a:ahLst/>
            <a:cxnLst/>
            <a:rect l="l" t="t" r="r" b="b"/>
            <a:pathLst>
              <a:path w="3180715" h="657225">
                <a:moveTo>
                  <a:pt x="0" y="0"/>
                </a:moveTo>
                <a:lnTo>
                  <a:pt x="1835658" y="0"/>
                </a:lnTo>
                <a:lnTo>
                  <a:pt x="1835658" y="657225"/>
                </a:lnTo>
                <a:lnTo>
                  <a:pt x="3180334" y="657225"/>
                </a:lnTo>
              </a:path>
            </a:pathLst>
          </a:custGeom>
          <a:ln w="28956">
            <a:solidFill>
              <a:srgbClr val="FFFF00"/>
            </a:solidFill>
          </a:ln>
        </p:spPr>
        <p:txBody>
          <a:bodyPr wrap="square" lIns="0" tIns="0" rIns="0" bIns="0" rtlCol="0"/>
          <a:lstStyle/>
          <a:p>
            <a:endParaRPr/>
          </a:p>
        </p:txBody>
      </p:sp>
      <p:sp>
        <p:nvSpPr>
          <p:cNvPr id="12" name="object 12"/>
          <p:cNvSpPr txBox="1"/>
          <p:nvPr/>
        </p:nvSpPr>
        <p:spPr>
          <a:xfrm>
            <a:off x="6681980" y="3214883"/>
            <a:ext cx="852805" cy="318135"/>
          </a:xfrm>
          <a:prstGeom prst="rect">
            <a:avLst/>
          </a:prstGeom>
        </p:spPr>
        <p:txBody>
          <a:bodyPr vert="horz" wrap="square" lIns="0" tIns="0" rIns="0" bIns="0" rtlCol="0">
            <a:spAutoFit/>
          </a:bodyPr>
          <a:lstStyle/>
          <a:p>
            <a:pPr marL="12700"/>
            <a:r>
              <a:rPr sz="2000" spc="-325" dirty="0">
                <a:solidFill>
                  <a:srgbClr val="17375E"/>
                </a:solidFill>
                <a:latin typeface="Arial"/>
                <a:cs typeface="Arial"/>
              </a:rPr>
              <a:t>SDA:SDA</a:t>
            </a:r>
            <a:endParaRPr sz="2000" dirty="0">
              <a:latin typeface="Arial"/>
              <a:cs typeface="Arial"/>
            </a:endParaRPr>
          </a:p>
        </p:txBody>
      </p:sp>
      <p:sp>
        <p:nvSpPr>
          <p:cNvPr id="13" name="object 13"/>
          <p:cNvSpPr txBox="1">
            <a:spLocks noGrp="1"/>
          </p:cNvSpPr>
          <p:nvPr>
            <p:ph type="title"/>
          </p:nvPr>
        </p:nvSpPr>
        <p:spPr>
          <a:xfrm>
            <a:off x="68992" y="571249"/>
            <a:ext cx="5346065" cy="569387"/>
          </a:xfrm>
          <a:prstGeom prst="rect">
            <a:avLst/>
          </a:prstGeom>
        </p:spPr>
        <p:txBody>
          <a:bodyPr vert="horz" wrap="square" lIns="0" tIns="0" rIns="0" bIns="0" rtlCol="0">
            <a:spAutoFit/>
          </a:bodyPr>
          <a:lstStyle/>
          <a:p>
            <a:pPr marL="12700">
              <a:tabLst>
                <a:tab pos="615251" algn="l"/>
              </a:tabLst>
            </a:pPr>
            <a:r>
              <a:rPr spc="-111" dirty="0"/>
              <a:t>5.	</a:t>
            </a:r>
            <a:r>
              <a:rPr spc="11" dirty="0"/>
              <a:t>H/W- </a:t>
            </a:r>
            <a:r>
              <a:rPr spc="-300" dirty="0"/>
              <a:t>W7500 </a:t>
            </a:r>
            <a:r>
              <a:rPr spc="25" dirty="0"/>
              <a:t>Starter</a:t>
            </a:r>
            <a:r>
              <a:rPr spc="-35" dirty="0"/>
              <a:t> </a:t>
            </a:r>
            <a:r>
              <a:rPr spc="-5" dirty="0"/>
              <a:t>Kit</a:t>
            </a:r>
          </a:p>
        </p:txBody>
      </p:sp>
      <p:sp>
        <p:nvSpPr>
          <p:cNvPr id="14" name="object 14"/>
          <p:cNvSpPr txBox="1"/>
          <p:nvPr/>
        </p:nvSpPr>
        <p:spPr>
          <a:xfrm>
            <a:off x="308253" y="1538226"/>
            <a:ext cx="5711547" cy="415498"/>
          </a:xfrm>
          <a:prstGeom prst="rect">
            <a:avLst/>
          </a:prstGeom>
        </p:spPr>
        <p:txBody>
          <a:bodyPr vert="horz" wrap="square" lIns="0" tIns="0" rIns="0" bIns="0" rtlCol="0">
            <a:spAutoFit/>
          </a:bodyPr>
          <a:lstStyle/>
          <a:p>
            <a:pPr marL="12700">
              <a:tabLst>
                <a:tab pos="656526" algn="l"/>
              </a:tabLst>
            </a:pPr>
            <a:r>
              <a:rPr sz="2700" spc="25" dirty="0">
                <a:latin typeface="Arial"/>
                <a:cs typeface="Arial"/>
              </a:rPr>
              <a:t>2)	</a:t>
            </a:r>
            <a:r>
              <a:rPr sz="2700" spc="-75" dirty="0">
                <a:latin typeface="Arial"/>
                <a:cs typeface="Arial"/>
              </a:rPr>
              <a:t>Breadboard</a:t>
            </a:r>
            <a:r>
              <a:rPr sz="2700" spc="-169" dirty="0">
                <a:latin typeface="Arial"/>
                <a:cs typeface="Arial"/>
              </a:rPr>
              <a:t> </a:t>
            </a:r>
            <a:r>
              <a:rPr sz="2700" spc="-51" dirty="0">
                <a:latin typeface="Arial"/>
                <a:cs typeface="Arial"/>
              </a:rPr>
              <a:t>Layout</a:t>
            </a:r>
            <a:endParaRPr sz="2700" dirty="0">
              <a:latin typeface="Arial"/>
              <a:cs typeface="Arial"/>
            </a:endParaRPr>
          </a:p>
        </p:txBody>
      </p:sp>
      <p:sp>
        <p:nvSpPr>
          <p:cNvPr id="15" name="object 15"/>
          <p:cNvSpPr/>
          <p:nvPr/>
        </p:nvSpPr>
        <p:spPr>
          <a:xfrm>
            <a:off x="9194291" y="3372611"/>
            <a:ext cx="1330452" cy="1392936"/>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4232147" y="3944112"/>
            <a:ext cx="419100" cy="253365"/>
          </a:xfrm>
          <a:custGeom>
            <a:avLst/>
            <a:gdLst/>
            <a:ahLst/>
            <a:cxnLst/>
            <a:rect l="l" t="t" r="r" b="b"/>
            <a:pathLst>
              <a:path w="419100" h="253364">
                <a:moveTo>
                  <a:pt x="0" y="252983"/>
                </a:moveTo>
                <a:lnTo>
                  <a:pt x="419100" y="252983"/>
                </a:lnTo>
                <a:lnTo>
                  <a:pt x="419100" y="0"/>
                </a:lnTo>
                <a:lnTo>
                  <a:pt x="0" y="0"/>
                </a:lnTo>
                <a:lnTo>
                  <a:pt x="0" y="252983"/>
                </a:lnTo>
                <a:close/>
              </a:path>
            </a:pathLst>
          </a:custGeom>
          <a:solidFill>
            <a:srgbClr val="000000">
              <a:alpha val="50195"/>
            </a:srgbClr>
          </a:solidFill>
        </p:spPr>
        <p:txBody>
          <a:bodyPr wrap="square" lIns="0" tIns="0" rIns="0" bIns="0" rtlCol="0"/>
          <a:lstStyle/>
          <a:p>
            <a:endParaRPr/>
          </a:p>
        </p:txBody>
      </p:sp>
      <p:sp>
        <p:nvSpPr>
          <p:cNvPr id="17" name="object 17"/>
          <p:cNvSpPr/>
          <p:nvPr/>
        </p:nvSpPr>
        <p:spPr>
          <a:xfrm>
            <a:off x="4232147" y="3944112"/>
            <a:ext cx="419100" cy="253365"/>
          </a:xfrm>
          <a:custGeom>
            <a:avLst/>
            <a:gdLst/>
            <a:ahLst/>
            <a:cxnLst/>
            <a:rect l="l" t="t" r="r" b="b"/>
            <a:pathLst>
              <a:path w="419100" h="253364">
                <a:moveTo>
                  <a:pt x="0" y="252983"/>
                </a:moveTo>
                <a:lnTo>
                  <a:pt x="419100" y="252983"/>
                </a:lnTo>
                <a:lnTo>
                  <a:pt x="419100" y="0"/>
                </a:lnTo>
                <a:lnTo>
                  <a:pt x="0" y="0"/>
                </a:lnTo>
                <a:lnTo>
                  <a:pt x="0" y="252983"/>
                </a:lnTo>
                <a:close/>
              </a:path>
            </a:pathLst>
          </a:custGeom>
          <a:ln w="9144">
            <a:solidFill>
              <a:srgbClr val="FF0000"/>
            </a:solidFill>
          </a:ln>
        </p:spPr>
        <p:txBody>
          <a:bodyPr wrap="square" lIns="0" tIns="0" rIns="0" bIns="0" rtlCol="0"/>
          <a:lstStyle/>
          <a:p>
            <a:endParaRPr/>
          </a:p>
        </p:txBody>
      </p:sp>
      <p:sp>
        <p:nvSpPr>
          <p:cNvPr id="18" name="object 18"/>
          <p:cNvSpPr txBox="1"/>
          <p:nvPr/>
        </p:nvSpPr>
        <p:spPr>
          <a:xfrm>
            <a:off x="4330065" y="4000245"/>
            <a:ext cx="224155" cy="143629"/>
          </a:xfrm>
          <a:prstGeom prst="rect">
            <a:avLst/>
          </a:prstGeom>
        </p:spPr>
        <p:txBody>
          <a:bodyPr vert="horz" wrap="square" lIns="0" tIns="0" rIns="0" bIns="0" rtlCol="0">
            <a:spAutoFit/>
          </a:bodyPr>
          <a:lstStyle/>
          <a:p>
            <a:pPr marL="12700"/>
            <a:r>
              <a:rPr sz="900" spc="-135" dirty="0">
                <a:solidFill>
                  <a:srgbClr val="FFFFFF"/>
                </a:solidFill>
                <a:latin typeface="Arial"/>
                <a:cs typeface="Arial"/>
              </a:rPr>
              <a:t>G</a:t>
            </a:r>
            <a:r>
              <a:rPr sz="900" spc="-131" dirty="0">
                <a:solidFill>
                  <a:srgbClr val="FFFFFF"/>
                </a:solidFill>
                <a:latin typeface="Arial"/>
                <a:cs typeface="Arial"/>
              </a:rPr>
              <a:t>N</a:t>
            </a:r>
            <a:r>
              <a:rPr sz="900" spc="-180" dirty="0">
                <a:solidFill>
                  <a:srgbClr val="FFFFFF"/>
                </a:solidFill>
                <a:latin typeface="Arial"/>
                <a:cs typeface="Arial"/>
              </a:rPr>
              <a:t>D</a:t>
            </a:r>
            <a:endParaRPr sz="900" dirty="0">
              <a:latin typeface="Arial"/>
              <a:cs typeface="Arial"/>
            </a:endParaRPr>
          </a:p>
        </p:txBody>
      </p:sp>
      <p:sp>
        <p:nvSpPr>
          <p:cNvPr id="19" name="object 19"/>
          <p:cNvSpPr/>
          <p:nvPr/>
        </p:nvSpPr>
        <p:spPr>
          <a:xfrm>
            <a:off x="4210811" y="3646932"/>
            <a:ext cx="462280" cy="253365"/>
          </a:xfrm>
          <a:custGeom>
            <a:avLst/>
            <a:gdLst/>
            <a:ahLst/>
            <a:cxnLst/>
            <a:rect l="l" t="t" r="r" b="b"/>
            <a:pathLst>
              <a:path w="462279" h="253364">
                <a:moveTo>
                  <a:pt x="0" y="252983"/>
                </a:moveTo>
                <a:lnTo>
                  <a:pt x="461772" y="252983"/>
                </a:lnTo>
                <a:lnTo>
                  <a:pt x="461772" y="0"/>
                </a:lnTo>
                <a:lnTo>
                  <a:pt x="0" y="0"/>
                </a:lnTo>
                <a:lnTo>
                  <a:pt x="0" y="252983"/>
                </a:lnTo>
                <a:close/>
              </a:path>
            </a:pathLst>
          </a:custGeom>
          <a:solidFill>
            <a:srgbClr val="000000">
              <a:alpha val="50195"/>
            </a:srgbClr>
          </a:solidFill>
        </p:spPr>
        <p:txBody>
          <a:bodyPr wrap="square" lIns="0" tIns="0" rIns="0" bIns="0" rtlCol="0"/>
          <a:lstStyle/>
          <a:p>
            <a:endParaRPr/>
          </a:p>
        </p:txBody>
      </p:sp>
      <p:sp>
        <p:nvSpPr>
          <p:cNvPr id="20" name="object 20"/>
          <p:cNvSpPr/>
          <p:nvPr/>
        </p:nvSpPr>
        <p:spPr>
          <a:xfrm>
            <a:off x="4210811" y="3646932"/>
            <a:ext cx="462280" cy="253365"/>
          </a:xfrm>
          <a:custGeom>
            <a:avLst/>
            <a:gdLst/>
            <a:ahLst/>
            <a:cxnLst/>
            <a:rect l="l" t="t" r="r" b="b"/>
            <a:pathLst>
              <a:path w="462279" h="253364">
                <a:moveTo>
                  <a:pt x="0" y="252983"/>
                </a:moveTo>
                <a:lnTo>
                  <a:pt x="461772" y="252983"/>
                </a:lnTo>
                <a:lnTo>
                  <a:pt x="461772" y="0"/>
                </a:lnTo>
                <a:lnTo>
                  <a:pt x="0" y="0"/>
                </a:lnTo>
                <a:lnTo>
                  <a:pt x="0" y="252983"/>
                </a:lnTo>
                <a:close/>
              </a:path>
            </a:pathLst>
          </a:custGeom>
          <a:ln w="9144">
            <a:solidFill>
              <a:srgbClr val="FF0000"/>
            </a:solidFill>
          </a:ln>
        </p:spPr>
        <p:txBody>
          <a:bodyPr wrap="square" lIns="0" tIns="0" rIns="0" bIns="0" rtlCol="0"/>
          <a:lstStyle/>
          <a:p>
            <a:endParaRPr/>
          </a:p>
        </p:txBody>
      </p:sp>
      <p:sp>
        <p:nvSpPr>
          <p:cNvPr id="21" name="object 21"/>
          <p:cNvSpPr txBox="1"/>
          <p:nvPr/>
        </p:nvSpPr>
        <p:spPr>
          <a:xfrm>
            <a:off x="4320038" y="3703576"/>
            <a:ext cx="241935" cy="143629"/>
          </a:xfrm>
          <a:prstGeom prst="rect">
            <a:avLst/>
          </a:prstGeom>
        </p:spPr>
        <p:txBody>
          <a:bodyPr vert="horz" wrap="square" lIns="0" tIns="0" rIns="0" bIns="0" rtlCol="0">
            <a:spAutoFit/>
          </a:bodyPr>
          <a:lstStyle/>
          <a:p>
            <a:pPr marL="12700"/>
            <a:r>
              <a:rPr sz="900" spc="-45" dirty="0">
                <a:solidFill>
                  <a:srgbClr val="FFFFFF"/>
                </a:solidFill>
                <a:latin typeface="Arial"/>
                <a:cs typeface="Arial"/>
              </a:rPr>
              <a:t>3.3V</a:t>
            </a:r>
            <a:endParaRPr sz="900" dirty="0">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642492" y="2321053"/>
            <a:ext cx="6907021" cy="661720"/>
          </a:xfrm>
          <a:prstGeom prst="rect">
            <a:avLst/>
          </a:prstGeom>
        </p:spPr>
        <p:txBody>
          <a:bodyPr vert="horz" wrap="square" lIns="0" tIns="0" rIns="0" bIns="0" rtlCol="0">
            <a:spAutoFit/>
          </a:bodyPr>
          <a:lstStyle/>
          <a:p>
            <a:pPr marL="906689"/>
            <a:r>
              <a:rPr lang="en-US" spc="-204" dirty="0">
                <a:latin typeface="Arial"/>
                <a:cs typeface="Arial"/>
              </a:rPr>
              <a:t>Make </a:t>
            </a:r>
            <a:r>
              <a:rPr spc="-204" dirty="0">
                <a:latin typeface="Arial"/>
                <a:cs typeface="Arial"/>
              </a:rPr>
              <a:t>Tweeting </a:t>
            </a:r>
            <a:r>
              <a:rPr spc="-240" dirty="0">
                <a:latin typeface="Arial"/>
                <a:cs typeface="Arial"/>
              </a:rPr>
              <a:t>Machine</a:t>
            </a:r>
            <a:endParaRPr spc="-1019" dirty="0"/>
          </a:p>
        </p:txBody>
      </p:sp>
      <p:sp>
        <p:nvSpPr>
          <p:cNvPr id="3" name="object 3"/>
          <p:cNvSpPr txBox="1"/>
          <p:nvPr/>
        </p:nvSpPr>
        <p:spPr>
          <a:xfrm>
            <a:off x="3877183" y="3514602"/>
            <a:ext cx="4630420" cy="830997"/>
          </a:xfrm>
          <a:prstGeom prst="rect">
            <a:avLst/>
          </a:prstGeom>
        </p:spPr>
        <p:txBody>
          <a:bodyPr vert="horz" wrap="square" lIns="0" tIns="0" rIns="0" bIns="0" rtlCol="0">
            <a:spAutoFit/>
          </a:bodyPr>
          <a:lstStyle/>
          <a:p>
            <a:pPr marL="12700"/>
            <a:r>
              <a:rPr sz="2700" spc="-320" dirty="0">
                <a:latin typeface="Arial"/>
                <a:cs typeface="Arial"/>
              </a:rPr>
              <a:t>Web  </a:t>
            </a:r>
            <a:r>
              <a:rPr sz="2700" spc="-80" dirty="0">
                <a:latin typeface="Arial"/>
                <a:cs typeface="Arial"/>
              </a:rPr>
              <a:t>Client </a:t>
            </a:r>
            <a:r>
              <a:rPr sz="2700" spc="-185" dirty="0">
                <a:latin typeface="Arial"/>
                <a:cs typeface="Arial"/>
              </a:rPr>
              <a:t>+ </a:t>
            </a:r>
            <a:r>
              <a:rPr sz="2700" spc="-509" dirty="0">
                <a:latin typeface="Arial"/>
                <a:cs typeface="Arial"/>
              </a:rPr>
              <a:t>DHCP   </a:t>
            </a:r>
            <a:r>
              <a:rPr sz="2700" spc="-185" dirty="0">
                <a:latin typeface="Arial"/>
                <a:cs typeface="Arial"/>
              </a:rPr>
              <a:t>+ </a:t>
            </a:r>
            <a:r>
              <a:rPr sz="2700" spc="-451" dirty="0">
                <a:latin typeface="Arial"/>
                <a:cs typeface="Arial"/>
              </a:rPr>
              <a:t>OLED </a:t>
            </a:r>
            <a:r>
              <a:rPr sz="2700" spc="-345" dirty="0">
                <a:latin typeface="Arial"/>
                <a:cs typeface="Arial"/>
              </a:rPr>
              <a:t> </a:t>
            </a:r>
            <a:r>
              <a:rPr sz="2700" spc="-131" dirty="0">
                <a:latin typeface="Arial"/>
                <a:cs typeface="Arial"/>
              </a:rPr>
              <a:t>Dispaly</a:t>
            </a:r>
            <a:endParaRPr sz="2700" dirty="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30041" y="3390144"/>
            <a:ext cx="4179571" cy="410209"/>
          </a:xfrm>
          <a:custGeom>
            <a:avLst/>
            <a:gdLst/>
            <a:ahLst/>
            <a:cxnLst/>
            <a:rect l="l" t="t" r="r" b="b"/>
            <a:pathLst>
              <a:path w="4179570" h="410210">
                <a:moveTo>
                  <a:pt x="1015" y="409701"/>
                </a:moveTo>
                <a:lnTo>
                  <a:pt x="0" y="409701"/>
                </a:lnTo>
                <a:lnTo>
                  <a:pt x="0" y="0"/>
                </a:lnTo>
                <a:lnTo>
                  <a:pt x="4179061" y="0"/>
                </a:lnTo>
              </a:path>
            </a:pathLst>
          </a:custGeom>
          <a:ln w="32004">
            <a:solidFill>
              <a:srgbClr val="006FC0"/>
            </a:solidFill>
          </a:ln>
        </p:spPr>
        <p:txBody>
          <a:bodyPr wrap="square" lIns="0" tIns="0" rIns="0" bIns="0" rtlCol="0"/>
          <a:lstStyle/>
          <a:p>
            <a:endParaRPr/>
          </a:p>
        </p:txBody>
      </p:sp>
      <p:sp>
        <p:nvSpPr>
          <p:cNvPr id="3" name="object 3"/>
          <p:cNvSpPr txBox="1">
            <a:spLocks noGrp="1"/>
          </p:cNvSpPr>
          <p:nvPr>
            <p:ph type="title"/>
          </p:nvPr>
        </p:nvSpPr>
        <p:spPr>
          <a:xfrm>
            <a:off x="68989" y="571245"/>
            <a:ext cx="6255615" cy="569387"/>
          </a:xfrm>
          <a:prstGeom prst="rect">
            <a:avLst/>
          </a:prstGeom>
        </p:spPr>
        <p:txBody>
          <a:bodyPr vert="horz" wrap="square" lIns="0" tIns="0" rIns="0" bIns="0" rtlCol="0">
            <a:spAutoFit/>
          </a:bodyPr>
          <a:lstStyle/>
          <a:p>
            <a:pPr marL="12700">
              <a:tabLst>
                <a:tab pos="553032" algn="l"/>
              </a:tabLst>
            </a:pPr>
            <a:r>
              <a:rPr spc="-351" dirty="0"/>
              <a:t>1.	</a:t>
            </a:r>
            <a:r>
              <a:rPr spc="-169" dirty="0"/>
              <a:t>Tweeting </a:t>
            </a:r>
            <a:r>
              <a:rPr spc="-200" dirty="0"/>
              <a:t>Machine</a:t>
            </a:r>
            <a:r>
              <a:rPr spc="-65" dirty="0"/>
              <a:t> </a:t>
            </a:r>
            <a:r>
              <a:rPr lang="en-US" spc="-151" dirty="0">
                <a:latin typeface="Malgun Gothic"/>
                <a:cs typeface="Malgun Gothic"/>
              </a:rPr>
              <a:t>Overview</a:t>
            </a:r>
            <a:endParaRPr spc="-151" dirty="0">
              <a:latin typeface="Malgun Gothic"/>
              <a:cs typeface="Malgun Gothic"/>
            </a:endParaRPr>
          </a:p>
        </p:txBody>
      </p:sp>
      <p:sp>
        <p:nvSpPr>
          <p:cNvPr id="4" name="object 4"/>
          <p:cNvSpPr/>
          <p:nvPr/>
        </p:nvSpPr>
        <p:spPr>
          <a:xfrm>
            <a:off x="2346963" y="5568702"/>
            <a:ext cx="2622804" cy="128930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362205" y="3610361"/>
            <a:ext cx="2592705" cy="1969135"/>
          </a:xfrm>
          <a:custGeom>
            <a:avLst/>
            <a:gdLst/>
            <a:ahLst/>
            <a:cxnLst/>
            <a:rect l="l" t="t" r="r" b="b"/>
            <a:pathLst>
              <a:path w="2592704" h="1969135">
                <a:moveTo>
                  <a:pt x="2423160" y="0"/>
                </a:moveTo>
                <a:lnTo>
                  <a:pt x="169163" y="0"/>
                </a:lnTo>
                <a:lnTo>
                  <a:pt x="124221" y="6048"/>
                </a:lnTo>
                <a:lnTo>
                  <a:pt x="83819" y="23114"/>
                </a:lnTo>
                <a:lnTo>
                  <a:pt x="49577" y="49577"/>
                </a:lnTo>
                <a:lnTo>
                  <a:pt x="23113" y="83820"/>
                </a:lnTo>
                <a:lnTo>
                  <a:pt x="6048" y="124221"/>
                </a:lnTo>
                <a:lnTo>
                  <a:pt x="0" y="169164"/>
                </a:lnTo>
                <a:lnTo>
                  <a:pt x="0" y="1799844"/>
                </a:lnTo>
                <a:lnTo>
                  <a:pt x="6048" y="1844786"/>
                </a:lnTo>
                <a:lnTo>
                  <a:pt x="23113" y="1885188"/>
                </a:lnTo>
                <a:lnTo>
                  <a:pt x="49577" y="1919430"/>
                </a:lnTo>
                <a:lnTo>
                  <a:pt x="83819" y="1945894"/>
                </a:lnTo>
                <a:lnTo>
                  <a:pt x="124221" y="1962959"/>
                </a:lnTo>
                <a:lnTo>
                  <a:pt x="169163" y="1969008"/>
                </a:lnTo>
                <a:lnTo>
                  <a:pt x="2423160" y="1969008"/>
                </a:lnTo>
                <a:lnTo>
                  <a:pt x="2468102" y="1962959"/>
                </a:lnTo>
                <a:lnTo>
                  <a:pt x="2508504" y="1945894"/>
                </a:lnTo>
                <a:lnTo>
                  <a:pt x="2542746" y="1919430"/>
                </a:lnTo>
                <a:lnTo>
                  <a:pt x="2569210" y="1885188"/>
                </a:lnTo>
                <a:lnTo>
                  <a:pt x="2586275" y="1844786"/>
                </a:lnTo>
                <a:lnTo>
                  <a:pt x="2592324" y="1799844"/>
                </a:lnTo>
                <a:lnTo>
                  <a:pt x="2592324" y="169164"/>
                </a:lnTo>
                <a:lnTo>
                  <a:pt x="2586275" y="124221"/>
                </a:lnTo>
                <a:lnTo>
                  <a:pt x="2569210" y="83820"/>
                </a:lnTo>
                <a:lnTo>
                  <a:pt x="2542746" y="49577"/>
                </a:lnTo>
                <a:lnTo>
                  <a:pt x="2508504" y="23114"/>
                </a:lnTo>
                <a:lnTo>
                  <a:pt x="2468102" y="6048"/>
                </a:lnTo>
                <a:lnTo>
                  <a:pt x="2423160" y="0"/>
                </a:lnTo>
                <a:close/>
              </a:path>
            </a:pathLst>
          </a:custGeom>
          <a:solidFill>
            <a:srgbClr val="ECECEC"/>
          </a:solidFill>
        </p:spPr>
        <p:txBody>
          <a:bodyPr wrap="square" lIns="0" tIns="0" rIns="0" bIns="0" rtlCol="0"/>
          <a:lstStyle/>
          <a:p>
            <a:endParaRPr/>
          </a:p>
        </p:txBody>
      </p:sp>
      <p:sp>
        <p:nvSpPr>
          <p:cNvPr id="6" name="object 6"/>
          <p:cNvSpPr/>
          <p:nvPr/>
        </p:nvSpPr>
        <p:spPr>
          <a:xfrm>
            <a:off x="2362203" y="3610355"/>
            <a:ext cx="2592324" cy="196900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3435096" y="2537466"/>
            <a:ext cx="1676400" cy="112775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3627120" y="2729483"/>
            <a:ext cx="1292352" cy="74371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5132833" y="2708148"/>
            <a:ext cx="1882139" cy="1295400"/>
          </a:xfrm>
          <a:prstGeom prst="rect">
            <a:avLst/>
          </a:prstGeom>
          <a:blipFill>
            <a:blip r:embed="rId6" cstate="print"/>
            <a:stretch>
              <a:fillRect/>
            </a:stretch>
          </a:blipFill>
        </p:spPr>
        <p:txBody>
          <a:bodyPr wrap="square" lIns="0" tIns="0" rIns="0" bIns="0" rtlCol="0"/>
          <a:lstStyle/>
          <a:p>
            <a:endParaRPr/>
          </a:p>
        </p:txBody>
      </p:sp>
      <p:sp>
        <p:nvSpPr>
          <p:cNvPr id="10" name="object 10"/>
          <p:cNvSpPr txBox="1"/>
          <p:nvPr/>
        </p:nvSpPr>
        <p:spPr>
          <a:xfrm>
            <a:off x="2537843" y="5341625"/>
            <a:ext cx="1714500" cy="323165"/>
          </a:xfrm>
          <a:prstGeom prst="rect">
            <a:avLst/>
          </a:prstGeom>
        </p:spPr>
        <p:txBody>
          <a:bodyPr vert="horz" wrap="square" lIns="0" tIns="0" rIns="0" bIns="0" rtlCol="0">
            <a:spAutoFit/>
          </a:bodyPr>
          <a:lstStyle/>
          <a:p>
            <a:pPr marL="12700"/>
            <a:r>
              <a:rPr sz="2100" b="1" spc="-151" dirty="0">
                <a:solidFill>
                  <a:srgbClr val="252525"/>
                </a:solidFill>
                <a:latin typeface="Arial"/>
                <a:cs typeface="Arial"/>
                <a:hlinkClick r:id="rId7"/>
              </a:rPr>
              <a:t>WIZwiki-W7500</a:t>
            </a:r>
            <a:endParaRPr sz="2100" dirty="0">
              <a:latin typeface="Arial"/>
              <a:cs typeface="Arial"/>
            </a:endParaRPr>
          </a:p>
        </p:txBody>
      </p:sp>
      <p:sp>
        <p:nvSpPr>
          <p:cNvPr id="11" name="object 11"/>
          <p:cNvSpPr/>
          <p:nvPr/>
        </p:nvSpPr>
        <p:spPr>
          <a:xfrm>
            <a:off x="3911727" y="3549141"/>
            <a:ext cx="723264" cy="240539"/>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6612133" y="4572385"/>
            <a:ext cx="1546225" cy="1327151"/>
          </a:xfrm>
          <a:custGeom>
            <a:avLst/>
            <a:gdLst/>
            <a:ahLst/>
            <a:cxnLst/>
            <a:rect l="l" t="t" r="r" b="b"/>
            <a:pathLst>
              <a:path w="1546225" h="1327150">
                <a:moveTo>
                  <a:pt x="1428582" y="389890"/>
                </a:moveTo>
                <a:lnTo>
                  <a:pt x="1201927" y="389890"/>
                </a:lnTo>
                <a:lnTo>
                  <a:pt x="1189017" y="428053"/>
                </a:lnTo>
                <a:lnTo>
                  <a:pt x="1174276" y="465887"/>
                </a:lnTo>
                <a:lnTo>
                  <a:pt x="1157740" y="503365"/>
                </a:lnTo>
                <a:lnTo>
                  <a:pt x="1139445" y="540458"/>
                </a:lnTo>
                <a:lnTo>
                  <a:pt x="1119424" y="577141"/>
                </a:lnTo>
                <a:lnTo>
                  <a:pt x="1097712" y="613385"/>
                </a:lnTo>
                <a:lnTo>
                  <a:pt x="1074345" y="649163"/>
                </a:lnTo>
                <a:lnTo>
                  <a:pt x="1049358" y="684449"/>
                </a:lnTo>
                <a:lnTo>
                  <a:pt x="1022785" y="719216"/>
                </a:lnTo>
                <a:lnTo>
                  <a:pt x="994661" y="753435"/>
                </a:lnTo>
                <a:lnTo>
                  <a:pt x="965021" y="787080"/>
                </a:lnTo>
                <a:lnTo>
                  <a:pt x="933900" y="820123"/>
                </a:lnTo>
                <a:lnTo>
                  <a:pt x="901332" y="852538"/>
                </a:lnTo>
                <a:lnTo>
                  <a:pt x="867354" y="884297"/>
                </a:lnTo>
                <a:lnTo>
                  <a:pt x="831999" y="915374"/>
                </a:lnTo>
                <a:lnTo>
                  <a:pt x="795302" y="945740"/>
                </a:lnTo>
                <a:lnTo>
                  <a:pt x="757299" y="975369"/>
                </a:lnTo>
                <a:lnTo>
                  <a:pt x="718024" y="1004233"/>
                </a:lnTo>
                <a:lnTo>
                  <a:pt x="677512" y="1032306"/>
                </a:lnTo>
                <a:lnTo>
                  <a:pt x="635798" y="1059559"/>
                </a:lnTo>
                <a:lnTo>
                  <a:pt x="592916" y="1085967"/>
                </a:lnTo>
                <a:lnTo>
                  <a:pt x="548903" y="1111502"/>
                </a:lnTo>
                <a:lnTo>
                  <a:pt x="503792" y="1136136"/>
                </a:lnTo>
                <a:lnTo>
                  <a:pt x="457619" y="1159842"/>
                </a:lnTo>
                <a:lnTo>
                  <a:pt x="410418" y="1182594"/>
                </a:lnTo>
                <a:lnTo>
                  <a:pt x="362224" y="1204363"/>
                </a:lnTo>
                <a:lnTo>
                  <a:pt x="313072" y="1225124"/>
                </a:lnTo>
                <a:lnTo>
                  <a:pt x="262997" y="1244848"/>
                </a:lnTo>
                <a:lnTo>
                  <a:pt x="212034" y="1263509"/>
                </a:lnTo>
                <a:lnTo>
                  <a:pt x="160218" y="1281078"/>
                </a:lnTo>
                <a:lnTo>
                  <a:pt x="107584" y="1297530"/>
                </a:lnTo>
                <a:lnTo>
                  <a:pt x="54166" y="1312837"/>
                </a:lnTo>
                <a:lnTo>
                  <a:pt x="0" y="1326972"/>
                </a:lnTo>
                <a:lnTo>
                  <a:pt x="55180" y="1318629"/>
                </a:lnTo>
                <a:lnTo>
                  <a:pt x="109867" y="1309043"/>
                </a:lnTo>
                <a:lnTo>
                  <a:pt x="164024" y="1298237"/>
                </a:lnTo>
                <a:lnTo>
                  <a:pt x="217616" y="1286236"/>
                </a:lnTo>
                <a:lnTo>
                  <a:pt x="270605" y="1273065"/>
                </a:lnTo>
                <a:lnTo>
                  <a:pt x="322956" y="1258748"/>
                </a:lnTo>
                <a:lnTo>
                  <a:pt x="374632" y="1243310"/>
                </a:lnTo>
                <a:lnTo>
                  <a:pt x="425598" y="1226776"/>
                </a:lnTo>
                <a:lnTo>
                  <a:pt x="475817" y="1209170"/>
                </a:lnTo>
                <a:lnTo>
                  <a:pt x="525254" y="1190517"/>
                </a:lnTo>
                <a:lnTo>
                  <a:pt x="573871" y="1170841"/>
                </a:lnTo>
                <a:lnTo>
                  <a:pt x="621633" y="1150168"/>
                </a:lnTo>
                <a:lnTo>
                  <a:pt x="668504" y="1128521"/>
                </a:lnTo>
                <a:lnTo>
                  <a:pt x="714448" y="1105926"/>
                </a:lnTo>
                <a:lnTo>
                  <a:pt x="759428" y="1082406"/>
                </a:lnTo>
                <a:lnTo>
                  <a:pt x="803408" y="1057987"/>
                </a:lnTo>
                <a:lnTo>
                  <a:pt x="846352" y="1032693"/>
                </a:lnTo>
                <a:lnTo>
                  <a:pt x="888224" y="1006549"/>
                </a:lnTo>
                <a:lnTo>
                  <a:pt x="928989" y="979579"/>
                </a:lnTo>
                <a:lnTo>
                  <a:pt x="968608" y="951808"/>
                </a:lnTo>
                <a:lnTo>
                  <a:pt x="1007048" y="923261"/>
                </a:lnTo>
                <a:lnTo>
                  <a:pt x="1044271" y="893962"/>
                </a:lnTo>
                <a:lnTo>
                  <a:pt x="1080241" y="863936"/>
                </a:lnTo>
                <a:lnTo>
                  <a:pt x="1114922" y="833208"/>
                </a:lnTo>
                <a:lnTo>
                  <a:pt x="1148278" y="801801"/>
                </a:lnTo>
                <a:lnTo>
                  <a:pt x="1180272" y="769741"/>
                </a:lnTo>
                <a:lnTo>
                  <a:pt x="1210870" y="737053"/>
                </a:lnTo>
                <a:lnTo>
                  <a:pt x="1240034" y="703760"/>
                </a:lnTo>
                <a:lnTo>
                  <a:pt x="1267728" y="669888"/>
                </a:lnTo>
                <a:lnTo>
                  <a:pt x="1293917" y="635462"/>
                </a:lnTo>
                <a:lnTo>
                  <a:pt x="1318563" y="600504"/>
                </a:lnTo>
                <a:lnTo>
                  <a:pt x="1341632" y="565042"/>
                </a:lnTo>
                <a:lnTo>
                  <a:pt x="1363086" y="529098"/>
                </a:lnTo>
                <a:lnTo>
                  <a:pt x="1382890" y="492698"/>
                </a:lnTo>
                <a:lnTo>
                  <a:pt x="1401007" y="455866"/>
                </a:lnTo>
                <a:lnTo>
                  <a:pt x="1417402" y="418627"/>
                </a:lnTo>
                <a:lnTo>
                  <a:pt x="1428582" y="389890"/>
                </a:lnTo>
                <a:close/>
              </a:path>
              <a:path w="1546225" h="1327150">
                <a:moveTo>
                  <a:pt x="1347089" y="0"/>
                </a:moveTo>
                <a:lnTo>
                  <a:pt x="1101217" y="409448"/>
                </a:lnTo>
                <a:lnTo>
                  <a:pt x="1201927" y="389890"/>
                </a:lnTo>
                <a:lnTo>
                  <a:pt x="1428582" y="389890"/>
                </a:lnTo>
                <a:lnTo>
                  <a:pt x="1432038" y="381006"/>
                </a:lnTo>
                <a:lnTo>
                  <a:pt x="1444878" y="343027"/>
                </a:lnTo>
                <a:lnTo>
                  <a:pt x="1545717" y="323469"/>
                </a:lnTo>
                <a:lnTo>
                  <a:pt x="1347089" y="0"/>
                </a:lnTo>
                <a:close/>
              </a:path>
            </a:pathLst>
          </a:custGeom>
          <a:solidFill>
            <a:srgbClr val="00AFEF"/>
          </a:solidFill>
        </p:spPr>
        <p:txBody>
          <a:bodyPr wrap="square" lIns="0" tIns="0" rIns="0" bIns="0" rtlCol="0"/>
          <a:lstStyle/>
          <a:p>
            <a:endParaRPr/>
          </a:p>
        </p:txBody>
      </p:sp>
      <p:sp>
        <p:nvSpPr>
          <p:cNvPr id="13" name="object 13"/>
          <p:cNvSpPr/>
          <p:nvPr/>
        </p:nvSpPr>
        <p:spPr>
          <a:xfrm>
            <a:off x="4746249" y="5146165"/>
            <a:ext cx="1988185" cy="822960"/>
          </a:xfrm>
          <a:custGeom>
            <a:avLst/>
            <a:gdLst/>
            <a:ahLst/>
            <a:cxnLst/>
            <a:rect l="l" t="t" r="r" b="b"/>
            <a:pathLst>
              <a:path w="1988184" h="822960">
                <a:moveTo>
                  <a:pt x="242950" y="0"/>
                </a:moveTo>
                <a:lnTo>
                  <a:pt x="0" y="46862"/>
                </a:lnTo>
                <a:lnTo>
                  <a:pt x="8328" y="84486"/>
                </a:lnTo>
                <a:lnTo>
                  <a:pt x="18606" y="121377"/>
                </a:lnTo>
                <a:lnTo>
                  <a:pt x="30793" y="157518"/>
                </a:lnTo>
                <a:lnTo>
                  <a:pt x="60740" y="227489"/>
                </a:lnTo>
                <a:lnTo>
                  <a:pt x="78421" y="261284"/>
                </a:lnTo>
                <a:lnTo>
                  <a:pt x="97854" y="294264"/>
                </a:lnTo>
                <a:lnTo>
                  <a:pt x="118999" y="326413"/>
                </a:lnTo>
                <a:lnTo>
                  <a:pt x="141818" y="357713"/>
                </a:lnTo>
                <a:lnTo>
                  <a:pt x="166271" y="388148"/>
                </a:lnTo>
                <a:lnTo>
                  <a:pt x="192318" y="417702"/>
                </a:lnTo>
                <a:lnTo>
                  <a:pt x="219920" y="446357"/>
                </a:lnTo>
                <a:lnTo>
                  <a:pt x="249038" y="474098"/>
                </a:lnTo>
                <a:lnTo>
                  <a:pt x="279632" y="500908"/>
                </a:lnTo>
                <a:lnTo>
                  <a:pt x="311662" y="526771"/>
                </a:lnTo>
                <a:lnTo>
                  <a:pt x="345090" y="551669"/>
                </a:lnTo>
                <a:lnTo>
                  <a:pt x="379876" y="575586"/>
                </a:lnTo>
                <a:lnTo>
                  <a:pt x="415980" y="598506"/>
                </a:lnTo>
                <a:lnTo>
                  <a:pt x="453364" y="620412"/>
                </a:lnTo>
                <a:lnTo>
                  <a:pt x="491987" y="641287"/>
                </a:lnTo>
                <a:lnTo>
                  <a:pt x="531810" y="661115"/>
                </a:lnTo>
                <a:lnTo>
                  <a:pt x="572794" y="679880"/>
                </a:lnTo>
                <a:lnTo>
                  <a:pt x="614899" y="697565"/>
                </a:lnTo>
                <a:lnTo>
                  <a:pt x="658086" y="714153"/>
                </a:lnTo>
                <a:lnTo>
                  <a:pt x="702316" y="729628"/>
                </a:lnTo>
                <a:lnTo>
                  <a:pt x="747548" y="743973"/>
                </a:lnTo>
                <a:lnTo>
                  <a:pt x="793744" y="757171"/>
                </a:lnTo>
                <a:lnTo>
                  <a:pt x="840865" y="769207"/>
                </a:lnTo>
                <a:lnTo>
                  <a:pt x="888870" y="780063"/>
                </a:lnTo>
                <a:lnTo>
                  <a:pt x="937720" y="789723"/>
                </a:lnTo>
                <a:lnTo>
                  <a:pt x="987377" y="798171"/>
                </a:lnTo>
                <a:lnTo>
                  <a:pt x="1037800" y="805389"/>
                </a:lnTo>
                <a:lnTo>
                  <a:pt x="1088950" y="811362"/>
                </a:lnTo>
                <a:lnTo>
                  <a:pt x="1140787" y="816072"/>
                </a:lnTo>
                <a:lnTo>
                  <a:pt x="1193273" y="819504"/>
                </a:lnTo>
                <a:lnTo>
                  <a:pt x="1246367" y="821640"/>
                </a:lnTo>
                <a:lnTo>
                  <a:pt x="1300031" y="822464"/>
                </a:lnTo>
                <a:lnTo>
                  <a:pt x="1354225" y="821960"/>
                </a:lnTo>
                <a:lnTo>
                  <a:pt x="1408909" y="820111"/>
                </a:lnTo>
                <a:lnTo>
                  <a:pt x="1464044" y="816900"/>
                </a:lnTo>
                <a:lnTo>
                  <a:pt x="1519591" y="812311"/>
                </a:lnTo>
                <a:lnTo>
                  <a:pt x="1575510" y="806328"/>
                </a:lnTo>
                <a:lnTo>
                  <a:pt x="1631762" y="798933"/>
                </a:lnTo>
                <a:lnTo>
                  <a:pt x="1688307" y="790110"/>
                </a:lnTo>
                <a:lnTo>
                  <a:pt x="1745106" y="779843"/>
                </a:lnTo>
                <a:lnTo>
                  <a:pt x="1767424" y="775531"/>
                </a:lnTo>
                <a:lnTo>
                  <a:pt x="1542982" y="775531"/>
                </a:lnTo>
                <a:lnTo>
                  <a:pt x="1489318" y="774708"/>
                </a:lnTo>
                <a:lnTo>
                  <a:pt x="1436224" y="772572"/>
                </a:lnTo>
                <a:lnTo>
                  <a:pt x="1383738" y="769141"/>
                </a:lnTo>
                <a:lnTo>
                  <a:pt x="1331901" y="764431"/>
                </a:lnTo>
                <a:lnTo>
                  <a:pt x="1280751" y="758460"/>
                </a:lnTo>
                <a:lnTo>
                  <a:pt x="1230328" y="751242"/>
                </a:lnTo>
                <a:lnTo>
                  <a:pt x="1180671" y="742795"/>
                </a:lnTo>
                <a:lnTo>
                  <a:pt x="1131821" y="733136"/>
                </a:lnTo>
                <a:lnTo>
                  <a:pt x="1083816" y="722281"/>
                </a:lnTo>
                <a:lnTo>
                  <a:pt x="1036695" y="710246"/>
                </a:lnTo>
                <a:lnTo>
                  <a:pt x="990499" y="697048"/>
                </a:lnTo>
                <a:lnTo>
                  <a:pt x="945267" y="682705"/>
                </a:lnTo>
                <a:lnTo>
                  <a:pt x="901037" y="667231"/>
                </a:lnTo>
                <a:lnTo>
                  <a:pt x="857850" y="650644"/>
                </a:lnTo>
                <a:lnTo>
                  <a:pt x="815745" y="632961"/>
                </a:lnTo>
                <a:lnTo>
                  <a:pt x="774761" y="614197"/>
                </a:lnTo>
                <a:lnTo>
                  <a:pt x="734938" y="594370"/>
                </a:lnTo>
                <a:lnTo>
                  <a:pt x="696315" y="573496"/>
                </a:lnTo>
                <a:lnTo>
                  <a:pt x="658931" y="551592"/>
                </a:lnTo>
                <a:lnTo>
                  <a:pt x="622827" y="528674"/>
                </a:lnTo>
                <a:lnTo>
                  <a:pt x="588041" y="504758"/>
                </a:lnTo>
                <a:lnTo>
                  <a:pt x="554613" y="479862"/>
                </a:lnTo>
                <a:lnTo>
                  <a:pt x="522583" y="454002"/>
                </a:lnTo>
                <a:lnTo>
                  <a:pt x="491989" y="427194"/>
                </a:lnTo>
                <a:lnTo>
                  <a:pt x="462871" y="399456"/>
                </a:lnTo>
                <a:lnTo>
                  <a:pt x="435269" y="370802"/>
                </a:lnTo>
                <a:lnTo>
                  <a:pt x="409222" y="341251"/>
                </a:lnTo>
                <a:lnTo>
                  <a:pt x="384769" y="310819"/>
                </a:lnTo>
                <a:lnTo>
                  <a:pt x="361950" y="279522"/>
                </a:lnTo>
                <a:lnTo>
                  <a:pt x="340805" y="247376"/>
                </a:lnTo>
                <a:lnTo>
                  <a:pt x="321372" y="214399"/>
                </a:lnTo>
                <a:lnTo>
                  <a:pt x="303691" y="180607"/>
                </a:lnTo>
                <a:lnTo>
                  <a:pt x="273744" y="110644"/>
                </a:lnTo>
                <a:lnTo>
                  <a:pt x="261557" y="74506"/>
                </a:lnTo>
                <a:lnTo>
                  <a:pt x="251279" y="37619"/>
                </a:lnTo>
                <a:lnTo>
                  <a:pt x="242950" y="0"/>
                </a:lnTo>
                <a:close/>
              </a:path>
              <a:path w="1988184" h="822960">
                <a:moveTo>
                  <a:pt x="1988057" y="732904"/>
                </a:moveTo>
                <a:lnTo>
                  <a:pt x="1931258" y="743172"/>
                </a:lnTo>
                <a:lnTo>
                  <a:pt x="1874713" y="751995"/>
                </a:lnTo>
                <a:lnTo>
                  <a:pt x="1818461" y="759391"/>
                </a:lnTo>
                <a:lnTo>
                  <a:pt x="1762542" y="765375"/>
                </a:lnTo>
                <a:lnTo>
                  <a:pt x="1706995" y="769965"/>
                </a:lnTo>
                <a:lnTo>
                  <a:pt x="1651860" y="773176"/>
                </a:lnTo>
                <a:lnTo>
                  <a:pt x="1597176" y="775026"/>
                </a:lnTo>
                <a:lnTo>
                  <a:pt x="1542982" y="775531"/>
                </a:lnTo>
                <a:lnTo>
                  <a:pt x="1767424" y="775531"/>
                </a:lnTo>
                <a:lnTo>
                  <a:pt x="1988057" y="732904"/>
                </a:lnTo>
                <a:close/>
              </a:path>
            </a:pathLst>
          </a:custGeom>
          <a:solidFill>
            <a:srgbClr val="008DC1"/>
          </a:solidFill>
        </p:spPr>
        <p:txBody>
          <a:bodyPr wrap="square" lIns="0" tIns="0" rIns="0" bIns="0" rtlCol="0"/>
          <a:lstStyle/>
          <a:p>
            <a:endParaRPr/>
          </a:p>
        </p:txBody>
      </p:sp>
      <p:sp>
        <p:nvSpPr>
          <p:cNvPr id="14" name="object 14"/>
          <p:cNvSpPr/>
          <p:nvPr/>
        </p:nvSpPr>
        <p:spPr>
          <a:xfrm>
            <a:off x="3238500" y="2345435"/>
            <a:ext cx="2188464" cy="1207008"/>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3253740" y="1179581"/>
            <a:ext cx="2158365" cy="1176655"/>
          </a:xfrm>
          <a:custGeom>
            <a:avLst/>
            <a:gdLst/>
            <a:ahLst/>
            <a:cxnLst/>
            <a:rect l="l" t="t" r="r" b="b"/>
            <a:pathLst>
              <a:path w="2158365" h="1176655">
                <a:moveTo>
                  <a:pt x="2056892" y="0"/>
                </a:moveTo>
                <a:lnTo>
                  <a:pt x="101092" y="0"/>
                </a:lnTo>
                <a:lnTo>
                  <a:pt x="61722" y="7937"/>
                </a:lnTo>
                <a:lnTo>
                  <a:pt x="29590" y="29591"/>
                </a:lnTo>
                <a:lnTo>
                  <a:pt x="7937" y="61722"/>
                </a:lnTo>
                <a:lnTo>
                  <a:pt x="0" y="101091"/>
                </a:lnTo>
                <a:lnTo>
                  <a:pt x="0" y="1075436"/>
                </a:lnTo>
                <a:lnTo>
                  <a:pt x="7937" y="1114806"/>
                </a:lnTo>
                <a:lnTo>
                  <a:pt x="29590" y="1146937"/>
                </a:lnTo>
                <a:lnTo>
                  <a:pt x="61722" y="1168590"/>
                </a:lnTo>
                <a:lnTo>
                  <a:pt x="101092" y="1176527"/>
                </a:lnTo>
                <a:lnTo>
                  <a:pt x="2056892" y="1176527"/>
                </a:lnTo>
                <a:lnTo>
                  <a:pt x="2096262" y="1168590"/>
                </a:lnTo>
                <a:lnTo>
                  <a:pt x="2128393" y="1146936"/>
                </a:lnTo>
                <a:lnTo>
                  <a:pt x="2150046" y="1114805"/>
                </a:lnTo>
                <a:lnTo>
                  <a:pt x="2157984" y="1075436"/>
                </a:lnTo>
                <a:lnTo>
                  <a:pt x="2157984" y="101091"/>
                </a:lnTo>
                <a:lnTo>
                  <a:pt x="2150046" y="61721"/>
                </a:lnTo>
                <a:lnTo>
                  <a:pt x="2128392" y="29590"/>
                </a:lnTo>
                <a:lnTo>
                  <a:pt x="2096262" y="7937"/>
                </a:lnTo>
                <a:lnTo>
                  <a:pt x="2056892" y="0"/>
                </a:lnTo>
                <a:close/>
              </a:path>
            </a:pathLst>
          </a:custGeom>
          <a:solidFill>
            <a:srgbClr val="ECECEC"/>
          </a:solidFill>
        </p:spPr>
        <p:txBody>
          <a:bodyPr wrap="square" lIns="0" tIns="0" rIns="0" bIns="0" rtlCol="0"/>
          <a:lstStyle/>
          <a:p>
            <a:endParaRPr/>
          </a:p>
        </p:txBody>
      </p:sp>
      <p:sp>
        <p:nvSpPr>
          <p:cNvPr id="16" name="object 16"/>
          <p:cNvSpPr/>
          <p:nvPr/>
        </p:nvSpPr>
        <p:spPr>
          <a:xfrm>
            <a:off x="3253740" y="1179581"/>
            <a:ext cx="2157984" cy="1176527"/>
          </a:xfrm>
          <a:prstGeom prst="rect">
            <a:avLst/>
          </a:prstGeom>
          <a:blipFill>
            <a:blip r:embed="rId10" cstate="print"/>
            <a:stretch>
              <a:fillRect/>
            </a:stretch>
          </a:blipFill>
        </p:spPr>
        <p:txBody>
          <a:bodyPr wrap="square" lIns="0" tIns="0" rIns="0" bIns="0" rtlCol="0"/>
          <a:lstStyle/>
          <a:p>
            <a:endParaRPr/>
          </a:p>
        </p:txBody>
      </p:sp>
      <p:sp>
        <p:nvSpPr>
          <p:cNvPr id="17" name="object 17"/>
          <p:cNvSpPr/>
          <p:nvPr/>
        </p:nvSpPr>
        <p:spPr>
          <a:xfrm>
            <a:off x="3378711" y="1836426"/>
            <a:ext cx="1894332" cy="679703"/>
          </a:xfrm>
          <a:prstGeom prst="rect">
            <a:avLst/>
          </a:prstGeom>
          <a:blipFill>
            <a:blip r:embed="rId11" cstate="print"/>
            <a:stretch>
              <a:fillRect/>
            </a:stretch>
          </a:blipFill>
        </p:spPr>
        <p:txBody>
          <a:bodyPr wrap="square" lIns="0" tIns="0" rIns="0" bIns="0" rtlCol="0"/>
          <a:lstStyle/>
          <a:p>
            <a:endParaRPr/>
          </a:p>
        </p:txBody>
      </p:sp>
      <p:sp>
        <p:nvSpPr>
          <p:cNvPr id="18" name="object 18"/>
          <p:cNvSpPr txBox="1"/>
          <p:nvPr/>
        </p:nvSpPr>
        <p:spPr>
          <a:xfrm>
            <a:off x="3556761" y="1924179"/>
            <a:ext cx="1517651" cy="369332"/>
          </a:xfrm>
          <a:prstGeom prst="rect">
            <a:avLst/>
          </a:prstGeom>
        </p:spPr>
        <p:txBody>
          <a:bodyPr vert="horz" wrap="square" lIns="0" tIns="0" rIns="0" bIns="0" rtlCol="0">
            <a:spAutoFit/>
          </a:bodyPr>
          <a:lstStyle/>
          <a:p>
            <a:pPr marL="12700"/>
            <a:r>
              <a:rPr sz="2400" b="1" spc="-480" dirty="0">
                <a:solidFill>
                  <a:srgbClr val="FFFFFF"/>
                </a:solidFill>
                <a:latin typeface="Arial"/>
                <a:cs typeface="Arial"/>
              </a:rPr>
              <a:t>DHCP </a:t>
            </a:r>
            <a:r>
              <a:rPr sz="2400" b="1" spc="-380" dirty="0">
                <a:solidFill>
                  <a:srgbClr val="FFFFFF"/>
                </a:solidFill>
                <a:latin typeface="Arial"/>
                <a:cs typeface="Arial"/>
              </a:rPr>
              <a:t> </a:t>
            </a:r>
            <a:r>
              <a:rPr sz="2400" b="1" spc="-200" dirty="0">
                <a:solidFill>
                  <a:srgbClr val="FFFFFF"/>
                </a:solidFill>
                <a:latin typeface="Arial"/>
                <a:cs typeface="Arial"/>
              </a:rPr>
              <a:t>Server</a:t>
            </a:r>
            <a:endParaRPr sz="2400" dirty="0">
              <a:latin typeface="Arial"/>
              <a:cs typeface="Arial"/>
            </a:endParaRPr>
          </a:p>
        </p:txBody>
      </p:sp>
      <p:sp>
        <p:nvSpPr>
          <p:cNvPr id="19" name="object 19"/>
          <p:cNvSpPr/>
          <p:nvPr/>
        </p:nvSpPr>
        <p:spPr>
          <a:xfrm>
            <a:off x="3870961" y="2401192"/>
            <a:ext cx="273051" cy="400685"/>
          </a:xfrm>
          <a:custGeom>
            <a:avLst/>
            <a:gdLst/>
            <a:ahLst/>
            <a:cxnLst/>
            <a:rect l="l" t="t" r="r" b="b"/>
            <a:pathLst>
              <a:path w="273050" h="400685">
                <a:moveTo>
                  <a:pt x="160147" y="0"/>
                </a:moveTo>
                <a:lnTo>
                  <a:pt x="160147" y="49149"/>
                </a:lnTo>
                <a:lnTo>
                  <a:pt x="120564" y="72081"/>
                </a:lnTo>
                <a:lnTo>
                  <a:pt x="85743" y="100951"/>
                </a:lnTo>
                <a:lnTo>
                  <a:pt x="56167" y="134980"/>
                </a:lnTo>
                <a:lnTo>
                  <a:pt x="32320" y="173388"/>
                </a:lnTo>
                <a:lnTo>
                  <a:pt x="14687" y="215394"/>
                </a:lnTo>
                <a:lnTo>
                  <a:pt x="3752" y="260220"/>
                </a:lnTo>
                <a:lnTo>
                  <a:pt x="0" y="307086"/>
                </a:lnTo>
                <a:lnTo>
                  <a:pt x="0" y="400303"/>
                </a:lnTo>
                <a:lnTo>
                  <a:pt x="3752" y="353432"/>
                </a:lnTo>
                <a:lnTo>
                  <a:pt x="14687" y="308590"/>
                </a:lnTo>
                <a:lnTo>
                  <a:pt x="32320" y="266566"/>
                </a:lnTo>
                <a:lnTo>
                  <a:pt x="56167" y="228145"/>
                </a:lnTo>
                <a:lnTo>
                  <a:pt x="85743" y="194114"/>
                </a:lnTo>
                <a:lnTo>
                  <a:pt x="120564" y="165259"/>
                </a:lnTo>
                <a:lnTo>
                  <a:pt x="160147" y="142366"/>
                </a:lnTo>
                <a:lnTo>
                  <a:pt x="205892" y="142366"/>
                </a:lnTo>
                <a:lnTo>
                  <a:pt x="272795" y="70485"/>
                </a:lnTo>
                <a:lnTo>
                  <a:pt x="160147" y="0"/>
                </a:lnTo>
                <a:close/>
              </a:path>
              <a:path w="273050" h="400685">
                <a:moveTo>
                  <a:pt x="205892" y="142366"/>
                </a:moveTo>
                <a:lnTo>
                  <a:pt x="160147" y="142366"/>
                </a:lnTo>
                <a:lnTo>
                  <a:pt x="160147" y="191515"/>
                </a:lnTo>
                <a:lnTo>
                  <a:pt x="205892" y="142366"/>
                </a:lnTo>
                <a:close/>
              </a:path>
            </a:pathLst>
          </a:custGeom>
          <a:solidFill>
            <a:srgbClr val="FF5050"/>
          </a:solidFill>
        </p:spPr>
        <p:txBody>
          <a:bodyPr wrap="square" lIns="0" tIns="0" rIns="0" bIns="0" rtlCol="0"/>
          <a:lstStyle/>
          <a:p>
            <a:endParaRPr/>
          </a:p>
        </p:txBody>
      </p:sp>
      <p:sp>
        <p:nvSpPr>
          <p:cNvPr id="20" name="object 20"/>
          <p:cNvSpPr/>
          <p:nvPr/>
        </p:nvSpPr>
        <p:spPr>
          <a:xfrm>
            <a:off x="3870961" y="2754883"/>
            <a:ext cx="273051" cy="330200"/>
          </a:xfrm>
          <a:custGeom>
            <a:avLst/>
            <a:gdLst/>
            <a:ahLst/>
            <a:cxnLst/>
            <a:rect l="l" t="t" r="r" b="b"/>
            <a:pathLst>
              <a:path w="273050" h="330200">
                <a:moveTo>
                  <a:pt x="3682" y="0"/>
                </a:moveTo>
                <a:lnTo>
                  <a:pt x="2089" y="11568"/>
                </a:lnTo>
                <a:lnTo>
                  <a:pt x="936" y="23209"/>
                </a:lnTo>
                <a:lnTo>
                  <a:pt x="236" y="34897"/>
                </a:lnTo>
                <a:lnTo>
                  <a:pt x="0" y="46608"/>
                </a:lnTo>
                <a:lnTo>
                  <a:pt x="3571" y="92525"/>
                </a:lnTo>
                <a:lnTo>
                  <a:pt x="13911" y="136083"/>
                </a:lnTo>
                <a:lnTo>
                  <a:pt x="30456" y="176699"/>
                </a:lnTo>
                <a:lnTo>
                  <a:pt x="52645" y="213791"/>
                </a:lnTo>
                <a:lnTo>
                  <a:pt x="79914" y="246776"/>
                </a:lnTo>
                <a:lnTo>
                  <a:pt x="111703" y="275071"/>
                </a:lnTo>
                <a:lnTo>
                  <a:pt x="147447" y="298093"/>
                </a:lnTo>
                <a:lnTo>
                  <a:pt x="186586" y="315259"/>
                </a:lnTo>
                <a:lnTo>
                  <a:pt x="228556" y="325986"/>
                </a:lnTo>
                <a:lnTo>
                  <a:pt x="272795" y="329691"/>
                </a:lnTo>
                <a:lnTo>
                  <a:pt x="272795" y="236474"/>
                </a:lnTo>
                <a:lnTo>
                  <a:pt x="223847" y="231907"/>
                </a:lnTo>
                <a:lnTo>
                  <a:pt x="177579" y="218705"/>
                </a:lnTo>
                <a:lnTo>
                  <a:pt x="134839" y="197616"/>
                </a:lnTo>
                <a:lnTo>
                  <a:pt x="96472" y="169386"/>
                </a:lnTo>
                <a:lnTo>
                  <a:pt x="63326" y="134762"/>
                </a:lnTo>
                <a:lnTo>
                  <a:pt x="36248" y="94491"/>
                </a:lnTo>
                <a:lnTo>
                  <a:pt x="16085" y="49322"/>
                </a:lnTo>
                <a:lnTo>
                  <a:pt x="3682" y="0"/>
                </a:lnTo>
                <a:close/>
              </a:path>
            </a:pathLst>
          </a:custGeom>
          <a:solidFill>
            <a:srgbClr val="CD4040"/>
          </a:solidFill>
        </p:spPr>
        <p:txBody>
          <a:bodyPr wrap="square" lIns="0" tIns="0" rIns="0" bIns="0" rtlCol="0"/>
          <a:lstStyle/>
          <a:p>
            <a:endParaRPr/>
          </a:p>
        </p:txBody>
      </p:sp>
      <p:sp>
        <p:nvSpPr>
          <p:cNvPr id="21" name="object 21"/>
          <p:cNvSpPr/>
          <p:nvPr/>
        </p:nvSpPr>
        <p:spPr>
          <a:xfrm>
            <a:off x="4376933" y="2746883"/>
            <a:ext cx="295911" cy="347980"/>
          </a:xfrm>
          <a:custGeom>
            <a:avLst/>
            <a:gdLst/>
            <a:ahLst/>
            <a:cxnLst/>
            <a:rect l="l" t="t" r="r" b="b"/>
            <a:pathLst>
              <a:path w="295910" h="347980">
                <a:moveTo>
                  <a:pt x="140588" y="150875"/>
                </a:moveTo>
                <a:lnTo>
                  <a:pt x="0" y="283463"/>
                </a:lnTo>
                <a:lnTo>
                  <a:pt x="140588" y="347852"/>
                </a:lnTo>
                <a:lnTo>
                  <a:pt x="140588" y="292734"/>
                </a:lnTo>
                <a:lnTo>
                  <a:pt x="184618" y="264782"/>
                </a:lnTo>
                <a:lnTo>
                  <a:pt x="222080" y="230490"/>
                </a:lnTo>
                <a:lnTo>
                  <a:pt x="240861" y="205993"/>
                </a:lnTo>
                <a:lnTo>
                  <a:pt x="140588" y="205993"/>
                </a:lnTo>
                <a:lnTo>
                  <a:pt x="140588" y="150875"/>
                </a:lnTo>
                <a:close/>
              </a:path>
              <a:path w="295910" h="347980">
                <a:moveTo>
                  <a:pt x="292226" y="0"/>
                </a:moveTo>
                <a:lnTo>
                  <a:pt x="278797" y="51025"/>
                </a:lnTo>
                <a:lnTo>
                  <a:pt x="256114" y="98222"/>
                </a:lnTo>
                <a:lnTo>
                  <a:pt x="224982" y="140506"/>
                </a:lnTo>
                <a:lnTo>
                  <a:pt x="186205" y="176792"/>
                </a:lnTo>
                <a:lnTo>
                  <a:pt x="140588" y="205993"/>
                </a:lnTo>
                <a:lnTo>
                  <a:pt x="240861" y="205993"/>
                </a:lnTo>
                <a:lnTo>
                  <a:pt x="252443" y="190888"/>
                </a:lnTo>
                <a:lnTo>
                  <a:pt x="275171" y="147007"/>
                </a:lnTo>
                <a:lnTo>
                  <a:pt x="289734" y="99878"/>
                </a:lnTo>
                <a:lnTo>
                  <a:pt x="295597" y="50532"/>
                </a:lnTo>
                <a:lnTo>
                  <a:pt x="292226" y="0"/>
                </a:lnTo>
                <a:close/>
              </a:path>
            </a:pathLst>
          </a:custGeom>
          <a:solidFill>
            <a:srgbClr val="FF5050"/>
          </a:solidFill>
        </p:spPr>
        <p:txBody>
          <a:bodyPr wrap="square" lIns="0" tIns="0" rIns="0" bIns="0" rtlCol="0"/>
          <a:lstStyle/>
          <a:p>
            <a:endParaRPr/>
          </a:p>
        </p:txBody>
      </p:sp>
      <p:sp>
        <p:nvSpPr>
          <p:cNvPr id="22" name="object 22"/>
          <p:cNvSpPr/>
          <p:nvPr/>
        </p:nvSpPr>
        <p:spPr>
          <a:xfrm>
            <a:off x="4376933" y="2420112"/>
            <a:ext cx="295911" cy="370205"/>
          </a:xfrm>
          <a:custGeom>
            <a:avLst/>
            <a:gdLst/>
            <a:ahLst/>
            <a:cxnLst/>
            <a:rect l="l" t="t" r="r" b="b"/>
            <a:pathLst>
              <a:path w="295910" h="370205">
                <a:moveTo>
                  <a:pt x="0" y="0"/>
                </a:moveTo>
                <a:lnTo>
                  <a:pt x="0" y="86867"/>
                </a:lnTo>
                <a:lnTo>
                  <a:pt x="47965" y="90576"/>
                </a:lnTo>
                <a:lnTo>
                  <a:pt x="93463" y="101314"/>
                </a:lnTo>
                <a:lnTo>
                  <a:pt x="135886" y="118497"/>
                </a:lnTo>
                <a:lnTo>
                  <a:pt x="174626" y="141540"/>
                </a:lnTo>
                <a:lnTo>
                  <a:pt x="209073" y="169862"/>
                </a:lnTo>
                <a:lnTo>
                  <a:pt x="238621" y="202877"/>
                </a:lnTo>
                <a:lnTo>
                  <a:pt x="262662" y="240003"/>
                </a:lnTo>
                <a:lnTo>
                  <a:pt x="280586" y="280655"/>
                </a:lnTo>
                <a:lnTo>
                  <a:pt x="291787" y="324250"/>
                </a:lnTo>
                <a:lnTo>
                  <a:pt x="295656" y="370204"/>
                </a:lnTo>
                <a:lnTo>
                  <a:pt x="295656" y="283337"/>
                </a:lnTo>
                <a:lnTo>
                  <a:pt x="291787" y="237382"/>
                </a:lnTo>
                <a:lnTo>
                  <a:pt x="280586" y="193787"/>
                </a:lnTo>
                <a:lnTo>
                  <a:pt x="262662" y="153135"/>
                </a:lnTo>
                <a:lnTo>
                  <a:pt x="238621" y="116009"/>
                </a:lnTo>
                <a:lnTo>
                  <a:pt x="209073" y="82994"/>
                </a:lnTo>
                <a:lnTo>
                  <a:pt x="174626" y="54672"/>
                </a:lnTo>
                <a:lnTo>
                  <a:pt x="135886" y="31629"/>
                </a:lnTo>
                <a:lnTo>
                  <a:pt x="93463" y="14446"/>
                </a:lnTo>
                <a:lnTo>
                  <a:pt x="47965" y="3708"/>
                </a:lnTo>
                <a:lnTo>
                  <a:pt x="0" y="0"/>
                </a:lnTo>
                <a:close/>
              </a:path>
            </a:pathLst>
          </a:custGeom>
          <a:solidFill>
            <a:srgbClr val="CD4040"/>
          </a:solidFill>
        </p:spPr>
        <p:txBody>
          <a:bodyPr wrap="square" lIns="0" tIns="0" rIns="0" bIns="0" rtlCol="0"/>
          <a:lstStyle/>
          <a:p>
            <a:endParaRPr/>
          </a:p>
        </p:txBody>
      </p:sp>
      <p:sp>
        <p:nvSpPr>
          <p:cNvPr id="23" name="object 23"/>
          <p:cNvSpPr txBox="1"/>
          <p:nvPr/>
        </p:nvSpPr>
        <p:spPr>
          <a:xfrm>
            <a:off x="7550282" y="4088895"/>
            <a:ext cx="1581151" cy="369332"/>
          </a:xfrm>
          <a:prstGeom prst="rect">
            <a:avLst/>
          </a:prstGeom>
        </p:spPr>
        <p:txBody>
          <a:bodyPr vert="horz" wrap="square" lIns="0" tIns="0" rIns="0" bIns="0" rtlCol="0">
            <a:spAutoFit/>
          </a:bodyPr>
          <a:lstStyle/>
          <a:p>
            <a:pPr marL="12700"/>
            <a:r>
              <a:rPr sz="2400" b="1" spc="-255" dirty="0">
                <a:solidFill>
                  <a:srgbClr val="252525"/>
                </a:solidFill>
                <a:latin typeface="Arial"/>
                <a:cs typeface="Arial"/>
              </a:rPr>
              <a:t>Proxy</a:t>
            </a:r>
            <a:r>
              <a:rPr sz="2400" b="1" spc="-200" dirty="0">
                <a:solidFill>
                  <a:srgbClr val="252525"/>
                </a:solidFill>
                <a:latin typeface="Arial"/>
                <a:cs typeface="Arial"/>
              </a:rPr>
              <a:t> Server</a:t>
            </a:r>
            <a:endParaRPr sz="2400" dirty="0">
              <a:latin typeface="Arial"/>
              <a:cs typeface="Arial"/>
            </a:endParaRPr>
          </a:p>
        </p:txBody>
      </p:sp>
      <p:sp>
        <p:nvSpPr>
          <p:cNvPr id="24" name="object 24"/>
          <p:cNvSpPr/>
          <p:nvPr/>
        </p:nvSpPr>
        <p:spPr>
          <a:xfrm>
            <a:off x="9547865" y="3171447"/>
            <a:ext cx="459105" cy="408940"/>
          </a:xfrm>
          <a:custGeom>
            <a:avLst/>
            <a:gdLst/>
            <a:ahLst/>
            <a:cxnLst/>
            <a:rect l="l" t="t" r="r" b="b"/>
            <a:pathLst>
              <a:path w="459104" h="408939">
                <a:moveTo>
                  <a:pt x="169672" y="0"/>
                </a:moveTo>
                <a:lnTo>
                  <a:pt x="169672" y="83057"/>
                </a:lnTo>
                <a:lnTo>
                  <a:pt x="0" y="83057"/>
                </a:lnTo>
                <a:lnTo>
                  <a:pt x="0" y="325373"/>
                </a:lnTo>
                <a:lnTo>
                  <a:pt x="169672" y="325373"/>
                </a:lnTo>
                <a:lnTo>
                  <a:pt x="169672" y="408431"/>
                </a:lnTo>
                <a:lnTo>
                  <a:pt x="458724" y="204215"/>
                </a:lnTo>
                <a:lnTo>
                  <a:pt x="169672" y="0"/>
                </a:lnTo>
                <a:close/>
              </a:path>
            </a:pathLst>
          </a:custGeom>
          <a:solidFill>
            <a:srgbClr val="00AFEF"/>
          </a:solidFill>
        </p:spPr>
        <p:txBody>
          <a:bodyPr wrap="square" lIns="0" tIns="0" rIns="0" bIns="0" rtlCol="0"/>
          <a:lstStyle/>
          <a:p>
            <a:endParaRPr/>
          </a:p>
        </p:txBody>
      </p:sp>
      <p:sp>
        <p:nvSpPr>
          <p:cNvPr id="25" name="object 25"/>
          <p:cNvSpPr/>
          <p:nvPr/>
        </p:nvSpPr>
        <p:spPr>
          <a:xfrm>
            <a:off x="173736" y="2261616"/>
            <a:ext cx="2490216" cy="1478280"/>
          </a:xfrm>
          <a:prstGeom prst="rect">
            <a:avLst/>
          </a:prstGeom>
          <a:blipFill>
            <a:blip r:embed="rId12" cstate="print"/>
            <a:stretch>
              <a:fillRect/>
            </a:stretch>
          </a:blipFill>
        </p:spPr>
        <p:txBody>
          <a:bodyPr wrap="square" lIns="0" tIns="0" rIns="0" bIns="0" rtlCol="0"/>
          <a:lstStyle/>
          <a:p>
            <a:endParaRPr/>
          </a:p>
        </p:txBody>
      </p:sp>
      <p:sp>
        <p:nvSpPr>
          <p:cNvPr id="26" name="object 26"/>
          <p:cNvSpPr/>
          <p:nvPr/>
        </p:nvSpPr>
        <p:spPr>
          <a:xfrm>
            <a:off x="10030971" y="2322576"/>
            <a:ext cx="2019300" cy="1588008"/>
          </a:xfrm>
          <a:prstGeom prst="rect">
            <a:avLst/>
          </a:prstGeom>
          <a:blipFill>
            <a:blip r:embed="rId13" cstate="print"/>
            <a:stretch>
              <a:fillRect/>
            </a:stretch>
          </a:blipFill>
        </p:spPr>
        <p:txBody>
          <a:bodyPr wrap="square" lIns="0" tIns="0" rIns="0" bIns="0" rtlCol="0"/>
          <a:lstStyle/>
          <a:p>
            <a:endParaRPr/>
          </a:p>
        </p:txBody>
      </p:sp>
      <p:sp>
        <p:nvSpPr>
          <p:cNvPr id="27" name="object 27"/>
          <p:cNvSpPr/>
          <p:nvPr/>
        </p:nvSpPr>
        <p:spPr>
          <a:xfrm>
            <a:off x="10046207" y="4070603"/>
            <a:ext cx="2071116" cy="1379220"/>
          </a:xfrm>
          <a:prstGeom prst="rect">
            <a:avLst/>
          </a:prstGeom>
          <a:blipFill>
            <a:blip r:embed="rId14" cstate="print"/>
            <a:stretch>
              <a:fillRect/>
            </a:stretch>
          </a:blipFill>
        </p:spPr>
        <p:txBody>
          <a:bodyPr wrap="square" lIns="0" tIns="0" rIns="0" bIns="0" rtlCol="0"/>
          <a:lstStyle/>
          <a:p>
            <a:endParaRPr/>
          </a:p>
        </p:txBody>
      </p:sp>
      <p:sp>
        <p:nvSpPr>
          <p:cNvPr id="28" name="object 28"/>
          <p:cNvSpPr/>
          <p:nvPr/>
        </p:nvSpPr>
        <p:spPr>
          <a:xfrm>
            <a:off x="7150612" y="4018788"/>
            <a:ext cx="2392679" cy="1325880"/>
          </a:xfrm>
          <a:prstGeom prst="rect">
            <a:avLst/>
          </a:prstGeom>
          <a:blipFill>
            <a:blip r:embed="rId15" cstate="print"/>
            <a:stretch>
              <a:fillRect/>
            </a:stretch>
          </a:blipFill>
        </p:spPr>
        <p:txBody>
          <a:bodyPr wrap="square" lIns="0" tIns="0" rIns="0" bIns="0" rtlCol="0"/>
          <a:lstStyle/>
          <a:p>
            <a:endParaRPr/>
          </a:p>
        </p:txBody>
      </p:sp>
      <p:sp>
        <p:nvSpPr>
          <p:cNvPr id="29" name="object 29"/>
          <p:cNvSpPr/>
          <p:nvPr/>
        </p:nvSpPr>
        <p:spPr>
          <a:xfrm>
            <a:off x="7203947" y="2773681"/>
            <a:ext cx="2286000" cy="1217931"/>
          </a:xfrm>
          <a:custGeom>
            <a:avLst/>
            <a:gdLst/>
            <a:ahLst/>
            <a:cxnLst/>
            <a:rect l="l" t="t" r="r" b="b"/>
            <a:pathLst>
              <a:path w="2286000" h="1217929">
                <a:moveTo>
                  <a:pt x="2181352" y="0"/>
                </a:moveTo>
                <a:lnTo>
                  <a:pt x="104648" y="0"/>
                </a:lnTo>
                <a:lnTo>
                  <a:pt x="63918" y="8225"/>
                </a:lnTo>
                <a:lnTo>
                  <a:pt x="30654" y="30654"/>
                </a:lnTo>
                <a:lnTo>
                  <a:pt x="8225" y="63918"/>
                </a:lnTo>
                <a:lnTo>
                  <a:pt x="0" y="104648"/>
                </a:lnTo>
                <a:lnTo>
                  <a:pt x="0" y="1113028"/>
                </a:lnTo>
                <a:lnTo>
                  <a:pt x="8225" y="1153757"/>
                </a:lnTo>
                <a:lnTo>
                  <a:pt x="30654" y="1187021"/>
                </a:lnTo>
                <a:lnTo>
                  <a:pt x="63918" y="1209450"/>
                </a:lnTo>
                <a:lnTo>
                  <a:pt x="104648" y="1217676"/>
                </a:lnTo>
                <a:lnTo>
                  <a:pt x="2181352" y="1217676"/>
                </a:lnTo>
                <a:lnTo>
                  <a:pt x="2222081" y="1209450"/>
                </a:lnTo>
                <a:lnTo>
                  <a:pt x="2255345" y="1187021"/>
                </a:lnTo>
                <a:lnTo>
                  <a:pt x="2277774" y="1153757"/>
                </a:lnTo>
                <a:lnTo>
                  <a:pt x="2286000" y="1113028"/>
                </a:lnTo>
                <a:lnTo>
                  <a:pt x="2286000" y="104648"/>
                </a:lnTo>
                <a:lnTo>
                  <a:pt x="2277774" y="63918"/>
                </a:lnTo>
                <a:lnTo>
                  <a:pt x="2255345" y="30654"/>
                </a:lnTo>
                <a:lnTo>
                  <a:pt x="2222081" y="8225"/>
                </a:lnTo>
                <a:lnTo>
                  <a:pt x="2181352" y="0"/>
                </a:lnTo>
                <a:close/>
              </a:path>
            </a:pathLst>
          </a:custGeom>
          <a:solidFill>
            <a:srgbClr val="ECECEC"/>
          </a:solidFill>
        </p:spPr>
        <p:txBody>
          <a:bodyPr wrap="square" lIns="0" tIns="0" rIns="0" bIns="0" rtlCol="0"/>
          <a:lstStyle/>
          <a:p>
            <a:endParaRPr/>
          </a:p>
        </p:txBody>
      </p:sp>
      <p:sp>
        <p:nvSpPr>
          <p:cNvPr id="30" name="object 30"/>
          <p:cNvSpPr/>
          <p:nvPr/>
        </p:nvSpPr>
        <p:spPr>
          <a:xfrm>
            <a:off x="7203947" y="2773679"/>
            <a:ext cx="2286000" cy="1217676"/>
          </a:xfrm>
          <a:prstGeom prst="rect">
            <a:avLst/>
          </a:prstGeom>
          <a:blipFill>
            <a:blip r:embed="rId16" cstate="print"/>
            <a:stretch>
              <a:fillRect/>
            </a:stretch>
          </a:blipFill>
        </p:spPr>
        <p:txBody>
          <a:bodyPr wrap="square" lIns="0" tIns="0" rIns="0" bIns="0" rtlCol="0"/>
          <a:lstStyle/>
          <a:p>
            <a:endParaRPr/>
          </a:p>
        </p:txBody>
      </p:sp>
      <p:sp>
        <p:nvSpPr>
          <p:cNvPr id="31" name="object 31"/>
          <p:cNvSpPr/>
          <p:nvPr/>
        </p:nvSpPr>
        <p:spPr>
          <a:xfrm>
            <a:off x="7184899" y="2754634"/>
            <a:ext cx="2324100" cy="1256665"/>
          </a:xfrm>
          <a:custGeom>
            <a:avLst/>
            <a:gdLst/>
            <a:ahLst/>
            <a:cxnLst/>
            <a:rect l="l" t="t" r="r" b="b"/>
            <a:pathLst>
              <a:path w="2324100" h="1256664">
                <a:moveTo>
                  <a:pt x="122935" y="0"/>
                </a:moveTo>
                <a:lnTo>
                  <a:pt x="2201545" y="0"/>
                </a:lnTo>
                <a:lnTo>
                  <a:pt x="2225548" y="2286"/>
                </a:lnTo>
                <a:lnTo>
                  <a:pt x="2269744" y="21082"/>
                </a:lnTo>
                <a:lnTo>
                  <a:pt x="2303145" y="54864"/>
                </a:lnTo>
                <a:lnTo>
                  <a:pt x="2321813" y="98933"/>
                </a:lnTo>
                <a:lnTo>
                  <a:pt x="2324100" y="122936"/>
                </a:lnTo>
                <a:lnTo>
                  <a:pt x="2324100" y="1133221"/>
                </a:lnTo>
                <a:lnTo>
                  <a:pt x="2314321" y="1180592"/>
                </a:lnTo>
                <a:lnTo>
                  <a:pt x="2288031" y="1220089"/>
                </a:lnTo>
                <a:lnTo>
                  <a:pt x="2248661" y="1246378"/>
                </a:lnTo>
                <a:lnTo>
                  <a:pt x="2201545" y="1256157"/>
                </a:lnTo>
                <a:lnTo>
                  <a:pt x="122935" y="1256157"/>
                </a:lnTo>
                <a:lnTo>
                  <a:pt x="75819" y="1246378"/>
                </a:lnTo>
                <a:lnTo>
                  <a:pt x="36575" y="1220089"/>
                </a:lnTo>
                <a:lnTo>
                  <a:pt x="9778" y="1180592"/>
                </a:lnTo>
                <a:lnTo>
                  <a:pt x="0" y="1133221"/>
                </a:lnTo>
                <a:lnTo>
                  <a:pt x="0" y="122936"/>
                </a:lnTo>
                <a:lnTo>
                  <a:pt x="9778" y="75819"/>
                </a:lnTo>
                <a:lnTo>
                  <a:pt x="36449" y="36449"/>
                </a:lnTo>
                <a:lnTo>
                  <a:pt x="75819" y="9779"/>
                </a:lnTo>
                <a:lnTo>
                  <a:pt x="122935" y="0"/>
                </a:lnTo>
                <a:close/>
              </a:path>
            </a:pathLst>
          </a:custGeom>
          <a:ln w="38100">
            <a:solidFill>
              <a:srgbClr val="000000"/>
            </a:solidFill>
          </a:ln>
        </p:spPr>
        <p:txBody>
          <a:bodyPr wrap="square" lIns="0" tIns="0" rIns="0" bIns="0" rtlCol="0"/>
          <a:lstStyle/>
          <a:p>
            <a:endParaRPr/>
          </a:p>
        </p:txBody>
      </p:sp>
      <p:sp>
        <p:nvSpPr>
          <p:cNvPr id="32" name="object 32"/>
          <p:cNvSpPr/>
          <p:nvPr/>
        </p:nvSpPr>
        <p:spPr>
          <a:xfrm>
            <a:off x="173739" y="4864611"/>
            <a:ext cx="1638300" cy="1534668"/>
          </a:xfrm>
          <a:prstGeom prst="rect">
            <a:avLst/>
          </a:prstGeom>
          <a:blipFill>
            <a:blip r:embed="rId17" cstate="print"/>
            <a:stretch>
              <a:fillRect/>
            </a:stretch>
          </a:blipFill>
        </p:spPr>
        <p:txBody>
          <a:bodyPr wrap="square" lIns="0" tIns="0" rIns="0" bIns="0" rtlCol="0"/>
          <a:lstStyle/>
          <a:p>
            <a:endParaRPr/>
          </a:p>
        </p:txBody>
      </p:sp>
      <p:sp>
        <p:nvSpPr>
          <p:cNvPr id="33" name="object 33"/>
          <p:cNvSpPr/>
          <p:nvPr/>
        </p:nvSpPr>
        <p:spPr>
          <a:xfrm>
            <a:off x="1783209" y="5380485"/>
            <a:ext cx="635635" cy="625475"/>
          </a:xfrm>
          <a:custGeom>
            <a:avLst/>
            <a:gdLst/>
            <a:ahLst/>
            <a:cxnLst/>
            <a:rect l="l" t="t" r="r" b="b"/>
            <a:pathLst>
              <a:path w="635635" h="625475">
                <a:moveTo>
                  <a:pt x="92837" y="1651"/>
                </a:moveTo>
                <a:lnTo>
                  <a:pt x="0" y="470890"/>
                </a:lnTo>
                <a:lnTo>
                  <a:pt x="452755" y="625081"/>
                </a:lnTo>
                <a:lnTo>
                  <a:pt x="362838" y="469214"/>
                </a:lnTo>
                <a:lnTo>
                  <a:pt x="635635" y="311670"/>
                </a:lnTo>
                <a:lnTo>
                  <a:pt x="546605" y="157480"/>
                </a:lnTo>
                <a:lnTo>
                  <a:pt x="182880" y="157480"/>
                </a:lnTo>
                <a:lnTo>
                  <a:pt x="92837" y="1651"/>
                </a:lnTo>
                <a:close/>
              </a:path>
              <a:path w="635635" h="625475">
                <a:moveTo>
                  <a:pt x="455675" y="0"/>
                </a:moveTo>
                <a:lnTo>
                  <a:pt x="182880" y="157480"/>
                </a:lnTo>
                <a:lnTo>
                  <a:pt x="546605" y="157480"/>
                </a:lnTo>
                <a:lnTo>
                  <a:pt x="455675" y="0"/>
                </a:lnTo>
                <a:close/>
              </a:path>
            </a:pathLst>
          </a:custGeom>
          <a:solidFill>
            <a:srgbClr val="FFFFFF"/>
          </a:solidFill>
        </p:spPr>
        <p:txBody>
          <a:bodyPr wrap="square" lIns="0" tIns="0" rIns="0" bIns="0" rtlCol="0"/>
          <a:lstStyle/>
          <a:p>
            <a:endParaRPr/>
          </a:p>
        </p:txBody>
      </p:sp>
      <p:sp>
        <p:nvSpPr>
          <p:cNvPr id="34" name="object 34"/>
          <p:cNvSpPr/>
          <p:nvPr/>
        </p:nvSpPr>
        <p:spPr>
          <a:xfrm>
            <a:off x="1783209" y="5380485"/>
            <a:ext cx="635635" cy="625475"/>
          </a:xfrm>
          <a:custGeom>
            <a:avLst/>
            <a:gdLst/>
            <a:ahLst/>
            <a:cxnLst/>
            <a:rect l="l" t="t" r="r" b="b"/>
            <a:pathLst>
              <a:path w="635635" h="625475">
                <a:moveTo>
                  <a:pt x="635635" y="311670"/>
                </a:moveTo>
                <a:lnTo>
                  <a:pt x="362838" y="469214"/>
                </a:lnTo>
                <a:lnTo>
                  <a:pt x="452755" y="625081"/>
                </a:lnTo>
                <a:lnTo>
                  <a:pt x="0" y="470890"/>
                </a:lnTo>
                <a:lnTo>
                  <a:pt x="92837" y="1651"/>
                </a:lnTo>
                <a:lnTo>
                  <a:pt x="182880" y="157480"/>
                </a:lnTo>
                <a:lnTo>
                  <a:pt x="455675" y="0"/>
                </a:lnTo>
                <a:lnTo>
                  <a:pt x="635635" y="311670"/>
                </a:lnTo>
                <a:close/>
              </a:path>
            </a:pathLst>
          </a:custGeom>
          <a:ln w="25400">
            <a:solidFill>
              <a:srgbClr val="00AFEF"/>
            </a:solidFill>
          </a:ln>
        </p:spPr>
        <p:txBody>
          <a:bodyPr wrap="square" lIns="0" tIns="0" rIns="0" bIns="0" rtlCol="0"/>
          <a:lstStyle/>
          <a:p>
            <a:endParaRPr/>
          </a:p>
        </p:txBody>
      </p:sp>
      <p:sp>
        <p:nvSpPr>
          <p:cNvPr id="35" name="object 35"/>
          <p:cNvSpPr/>
          <p:nvPr/>
        </p:nvSpPr>
        <p:spPr>
          <a:xfrm>
            <a:off x="1894409" y="5516371"/>
            <a:ext cx="361951" cy="307340"/>
          </a:xfrm>
          <a:custGeom>
            <a:avLst/>
            <a:gdLst/>
            <a:ahLst/>
            <a:cxnLst/>
            <a:rect l="l" t="t" r="r" b="b"/>
            <a:pathLst>
              <a:path w="361950" h="307339">
                <a:moveTo>
                  <a:pt x="57501" y="173304"/>
                </a:moveTo>
                <a:lnTo>
                  <a:pt x="25835" y="173304"/>
                </a:lnTo>
                <a:lnTo>
                  <a:pt x="86287" y="277850"/>
                </a:lnTo>
                <a:lnTo>
                  <a:pt x="74222" y="284772"/>
                </a:lnTo>
                <a:lnTo>
                  <a:pt x="73206" y="289369"/>
                </a:lnTo>
                <a:lnTo>
                  <a:pt x="82477" y="305422"/>
                </a:lnTo>
                <a:lnTo>
                  <a:pt x="86795" y="307263"/>
                </a:lnTo>
                <a:lnTo>
                  <a:pt x="91875" y="304380"/>
                </a:lnTo>
                <a:lnTo>
                  <a:pt x="134928" y="279514"/>
                </a:lnTo>
                <a:lnTo>
                  <a:pt x="136452" y="274840"/>
                </a:lnTo>
                <a:lnTo>
                  <a:pt x="133277" y="269201"/>
                </a:lnTo>
                <a:lnTo>
                  <a:pt x="130291" y="264147"/>
                </a:lnTo>
                <a:lnTo>
                  <a:pt x="110036" y="264147"/>
                </a:lnTo>
                <a:lnTo>
                  <a:pt x="57501" y="173304"/>
                </a:lnTo>
                <a:close/>
              </a:path>
              <a:path w="361950" h="307339">
                <a:moveTo>
                  <a:pt x="121466" y="256501"/>
                </a:moveTo>
                <a:lnTo>
                  <a:pt x="115116" y="261162"/>
                </a:lnTo>
                <a:lnTo>
                  <a:pt x="110036" y="264147"/>
                </a:lnTo>
                <a:lnTo>
                  <a:pt x="130291" y="264147"/>
                </a:lnTo>
                <a:lnTo>
                  <a:pt x="126546" y="257530"/>
                </a:lnTo>
                <a:lnTo>
                  <a:pt x="121466" y="256501"/>
                </a:lnTo>
                <a:close/>
              </a:path>
              <a:path w="361950" h="307339">
                <a:moveTo>
                  <a:pt x="187718" y="106730"/>
                </a:moveTo>
                <a:lnTo>
                  <a:pt x="145596" y="106730"/>
                </a:lnTo>
                <a:lnTo>
                  <a:pt x="157280" y="111213"/>
                </a:lnTo>
                <a:lnTo>
                  <a:pt x="162233" y="115900"/>
                </a:lnTo>
                <a:lnTo>
                  <a:pt x="173523" y="162217"/>
                </a:lnTo>
                <a:lnTo>
                  <a:pt x="173646" y="167794"/>
                </a:lnTo>
                <a:lnTo>
                  <a:pt x="169438" y="197086"/>
                </a:lnTo>
                <a:lnTo>
                  <a:pt x="159693" y="232321"/>
                </a:lnTo>
                <a:lnTo>
                  <a:pt x="156899" y="240830"/>
                </a:lnTo>
                <a:lnTo>
                  <a:pt x="157915" y="247332"/>
                </a:lnTo>
                <a:lnTo>
                  <a:pt x="162868" y="251828"/>
                </a:lnTo>
                <a:lnTo>
                  <a:pt x="165408" y="254253"/>
                </a:lnTo>
                <a:lnTo>
                  <a:pt x="168202" y="255257"/>
                </a:lnTo>
                <a:lnTo>
                  <a:pt x="174044" y="254431"/>
                </a:lnTo>
                <a:lnTo>
                  <a:pt x="177727" y="252907"/>
                </a:lnTo>
                <a:lnTo>
                  <a:pt x="244045" y="214617"/>
                </a:lnTo>
                <a:lnTo>
                  <a:pt x="191443" y="214617"/>
                </a:lnTo>
                <a:lnTo>
                  <a:pt x="198805" y="182951"/>
                </a:lnTo>
                <a:lnTo>
                  <a:pt x="200833" y="155849"/>
                </a:lnTo>
                <a:lnTo>
                  <a:pt x="200764" y="153798"/>
                </a:lnTo>
                <a:lnTo>
                  <a:pt x="197765" y="130448"/>
                </a:lnTo>
                <a:lnTo>
                  <a:pt x="189411" y="109613"/>
                </a:lnTo>
                <a:lnTo>
                  <a:pt x="187718" y="106730"/>
                </a:lnTo>
                <a:close/>
              </a:path>
              <a:path w="361950" h="307339">
                <a:moveTo>
                  <a:pt x="243386" y="185470"/>
                </a:moveTo>
                <a:lnTo>
                  <a:pt x="240465" y="186308"/>
                </a:lnTo>
                <a:lnTo>
                  <a:pt x="237544" y="188036"/>
                </a:lnTo>
                <a:lnTo>
                  <a:pt x="191443" y="214617"/>
                </a:lnTo>
                <a:lnTo>
                  <a:pt x="244045" y="214617"/>
                </a:lnTo>
                <a:lnTo>
                  <a:pt x="253673" y="209054"/>
                </a:lnTo>
                <a:lnTo>
                  <a:pt x="255705" y="206882"/>
                </a:lnTo>
                <a:lnTo>
                  <a:pt x="258245" y="201472"/>
                </a:lnTo>
                <a:lnTo>
                  <a:pt x="257483" y="197688"/>
                </a:lnTo>
                <a:lnTo>
                  <a:pt x="251895" y="187972"/>
                </a:lnTo>
                <a:lnTo>
                  <a:pt x="249101" y="185534"/>
                </a:lnTo>
                <a:lnTo>
                  <a:pt x="243386" y="185470"/>
                </a:lnTo>
                <a:close/>
              </a:path>
              <a:path w="361950" h="307339">
                <a:moveTo>
                  <a:pt x="149152" y="80771"/>
                </a:moveTo>
                <a:lnTo>
                  <a:pt x="108512" y="96075"/>
                </a:lnTo>
                <a:lnTo>
                  <a:pt x="88338" y="134302"/>
                </a:lnTo>
                <a:lnTo>
                  <a:pt x="88428" y="135496"/>
                </a:lnTo>
                <a:lnTo>
                  <a:pt x="100543" y="172758"/>
                </a:lnTo>
                <a:lnTo>
                  <a:pt x="104702" y="178752"/>
                </a:lnTo>
                <a:lnTo>
                  <a:pt x="106861" y="181775"/>
                </a:lnTo>
                <a:lnTo>
                  <a:pt x="109274" y="184911"/>
                </a:lnTo>
                <a:lnTo>
                  <a:pt x="111941" y="188150"/>
                </a:lnTo>
                <a:lnTo>
                  <a:pt x="117402" y="194627"/>
                </a:lnTo>
                <a:lnTo>
                  <a:pt x="123244" y="195745"/>
                </a:lnTo>
                <a:lnTo>
                  <a:pt x="129467" y="191477"/>
                </a:lnTo>
                <a:lnTo>
                  <a:pt x="132896" y="189077"/>
                </a:lnTo>
                <a:lnTo>
                  <a:pt x="135055" y="186220"/>
                </a:lnTo>
                <a:lnTo>
                  <a:pt x="136833" y="179539"/>
                </a:lnTo>
                <a:lnTo>
                  <a:pt x="135817" y="175869"/>
                </a:lnTo>
                <a:lnTo>
                  <a:pt x="132642" y="171843"/>
                </a:lnTo>
                <a:lnTo>
                  <a:pt x="128832" y="167119"/>
                </a:lnTo>
                <a:lnTo>
                  <a:pt x="125530" y="162217"/>
                </a:lnTo>
                <a:lnTo>
                  <a:pt x="122609" y="157137"/>
                </a:lnTo>
                <a:lnTo>
                  <a:pt x="119561" y="152044"/>
                </a:lnTo>
                <a:lnTo>
                  <a:pt x="117656" y="147053"/>
                </a:lnTo>
                <a:lnTo>
                  <a:pt x="116767" y="142163"/>
                </a:lnTo>
                <a:lnTo>
                  <a:pt x="115626" y="136736"/>
                </a:lnTo>
                <a:lnTo>
                  <a:pt x="116132" y="131305"/>
                </a:lnTo>
                <a:lnTo>
                  <a:pt x="120450" y="120510"/>
                </a:lnTo>
                <a:lnTo>
                  <a:pt x="124895" y="115836"/>
                </a:lnTo>
                <a:lnTo>
                  <a:pt x="138992" y="107695"/>
                </a:lnTo>
                <a:lnTo>
                  <a:pt x="145596" y="106730"/>
                </a:lnTo>
                <a:lnTo>
                  <a:pt x="187718" y="106730"/>
                </a:lnTo>
                <a:lnTo>
                  <a:pt x="185728" y="103339"/>
                </a:lnTo>
                <a:lnTo>
                  <a:pt x="181664" y="97967"/>
                </a:lnTo>
                <a:lnTo>
                  <a:pt x="172266" y="88963"/>
                </a:lnTo>
                <a:lnTo>
                  <a:pt x="167059" y="85674"/>
                </a:lnTo>
                <a:lnTo>
                  <a:pt x="155375" y="81508"/>
                </a:lnTo>
                <a:lnTo>
                  <a:pt x="149152" y="80771"/>
                </a:lnTo>
                <a:close/>
              </a:path>
              <a:path w="361950" h="307339">
                <a:moveTo>
                  <a:pt x="48187" y="129641"/>
                </a:moveTo>
                <a:lnTo>
                  <a:pt x="41964" y="134302"/>
                </a:lnTo>
                <a:lnTo>
                  <a:pt x="1070" y="157911"/>
                </a:lnTo>
                <a:lnTo>
                  <a:pt x="0" y="162217"/>
                </a:lnTo>
                <a:lnTo>
                  <a:pt x="27" y="162682"/>
                </a:lnTo>
                <a:lnTo>
                  <a:pt x="9198" y="178561"/>
                </a:lnTo>
                <a:lnTo>
                  <a:pt x="13643" y="180403"/>
                </a:lnTo>
                <a:lnTo>
                  <a:pt x="25835" y="173304"/>
                </a:lnTo>
                <a:lnTo>
                  <a:pt x="57501" y="173304"/>
                </a:lnTo>
                <a:lnTo>
                  <a:pt x="49584" y="159613"/>
                </a:lnTo>
                <a:lnTo>
                  <a:pt x="55299" y="156349"/>
                </a:lnTo>
                <a:lnTo>
                  <a:pt x="61649" y="152641"/>
                </a:lnTo>
                <a:lnTo>
                  <a:pt x="63300" y="147980"/>
                </a:lnTo>
                <a:lnTo>
                  <a:pt x="59897" y="142163"/>
                </a:lnTo>
                <a:lnTo>
                  <a:pt x="56773" y="136664"/>
                </a:lnTo>
                <a:lnTo>
                  <a:pt x="53267" y="130670"/>
                </a:lnTo>
                <a:lnTo>
                  <a:pt x="48187" y="129641"/>
                </a:lnTo>
                <a:close/>
              </a:path>
              <a:path w="361950" h="307339">
                <a:moveTo>
                  <a:pt x="285677" y="0"/>
                </a:moveTo>
                <a:lnTo>
                  <a:pt x="280851" y="761"/>
                </a:lnTo>
                <a:lnTo>
                  <a:pt x="275644" y="1396"/>
                </a:lnTo>
                <a:lnTo>
                  <a:pt x="270945" y="2666"/>
                </a:lnTo>
                <a:lnTo>
                  <a:pt x="233549" y="27422"/>
                </a:lnTo>
                <a:lnTo>
                  <a:pt x="219992" y="70194"/>
                </a:lnTo>
                <a:lnTo>
                  <a:pt x="220288" y="77987"/>
                </a:lnTo>
                <a:lnTo>
                  <a:pt x="231369" y="116728"/>
                </a:lnTo>
                <a:lnTo>
                  <a:pt x="253673" y="148488"/>
                </a:lnTo>
                <a:lnTo>
                  <a:pt x="290646" y="171032"/>
                </a:lnTo>
                <a:lnTo>
                  <a:pt x="304854" y="172758"/>
                </a:lnTo>
                <a:lnTo>
                  <a:pt x="312260" y="172257"/>
                </a:lnTo>
                <a:lnTo>
                  <a:pt x="346510" y="155130"/>
                </a:lnTo>
                <a:lnTo>
                  <a:pt x="349812" y="151764"/>
                </a:lnTo>
                <a:lnTo>
                  <a:pt x="352606" y="148183"/>
                </a:lnTo>
                <a:lnTo>
                  <a:pt x="353715" y="146329"/>
                </a:lnTo>
                <a:lnTo>
                  <a:pt x="308283" y="146329"/>
                </a:lnTo>
                <a:lnTo>
                  <a:pt x="297107" y="144398"/>
                </a:lnTo>
                <a:lnTo>
                  <a:pt x="291735" y="142163"/>
                </a:lnTo>
                <a:lnTo>
                  <a:pt x="286566" y="138734"/>
                </a:lnTo>
                <a:lnTo>
                  <a:pt x="281232" y="135280"/>
                </a:lnTo>
                <a:lnTo>
                  <a:pt x="257229" y="104508"/>
                </a:lnTo>
                <a:lnTo>
                  <a:pt x="248085" y="66166"/>
                </a:lnTo>
                <a:lnTo>
                  <a:pt x="248847" y="60070"/>
                </a:lnTo>
                <a:lnTo>
                  <a:pt x="250752" y="54101"/>
                </a:lnTo>
                <a:lnTo>
                  <a:pt x="252657" y="48259"/>
                </a:lnTo>
                <a:lnTo>
                  <a:pt x="256213" y="43179"/>
                </a:lnTo>
                <a:lnTo>
                  <a:pt x="261293" y="38988"/>
                </a:lnTo>
                <a:lnTo>
                  <a:pt x="265357" y="35559"/>
                </a:lnTo>
                <a:lnTo>
                  <a:pt x="269548" y="32892"/>
                </a:lnTo>
                <a:lnTo>
                  <a:pt x="273866" y="31114"/>
                </a:lnTo>
                <a:lnTo>
                  <a:pt x="278057" y="29209"/>
                </a:lnTo>
                <a:lnTo>
                  <a:pt x="282629" y="27812"/>
                </a:lnTo>
                <a:lnTo>
                  <a:pt x="291773" y="25653"/>
                </a:lnTo>
                <a:lnTo>
                  <a:pt x="294948" y="23621"/>
                </a:lnTo>
                <a:lnTo>
                  <a:pt x="296853" y="20700"/>
                </a:lnTo>
                <a:lnTo>
                  <a:pt x="298631" y="17652"/>
                </a:lnTo>
                <a:lnTo>
                  <a:pt x="299139" y="14223"/>
                </a:lnTo>
                <a:lnTo>
                  <a:pt x="298377" y="10413"/>
                </a:lnTo>
                <a:lnTo>
                  <a:pt x="297615" y="6857"/>
                </a:lnTo>
                <a:lnTo>
                  <a:pt x="295710" y="4190"/>
                </a:lnTo>
                <a:lnTo>
                  <a:pt x="292662" y="2412"/>
                </a:lnTo>
                <a:lnTo>
                  <a:pt x="289614" y="507"/>
                </a:lnTo>
                <a:lnTo>
                  <a:pt x="285677" y="0"/>
                </a:lnTo>
                <a:close/>
              </a:path>
              <a:path w="361950" h="307339">
                <a:moveTo>
                  <a:pt x="347780" y="105994"/>
                </a:moveTo>
                <a:lnTo>
                  <a:pt x="344859" y="106413"/>
                </a:lnTo>
                <a:lnTo>
                  <a:pt x="338255" y="109410"/>
                </a:lnTo>
                <a:lnTo>
                  <a:pt x="336223" y="112560"/>
                </a:lnTo>
                <a:lnTo>
                  <a:pt x="335461" y="117386"/>
                </a:lnTo>
                <a:lnTo>
                  <a:pt x="334572" y="122059"/>
                </a:lnTo>
                <a:lnTo>
                  <a:pt x="308283" y="146329"/>
                </a:lnTo>
                <a:lnTo>
                  <a:pt x="353715" y="146329"/>
                </a:lnTo>
                <a:lnTo>
                  <a:pt x="357178" y="140538"/>
                </a:lnTo>
                <a:lnTo>
                  <a:pt x="358956" y="136664"/>
                </a:lnTo>
                <a:lnTo>
                  <a:pt x="361242" y="128828"/>
                </a:lnTo>
                <a:lnTo>
                  <a:pt x="361759" y="125882"/>
                </a:lnTo>
                <a:lnTo>
                  <a:pt x="361750" y="118402"/>
                </a:lnTo>
                <a:lnTo>
                  <a:pt x="360734" y="115303"/>
                </a:lnTo>
                <a:lnTo>
                  <a:pt x="357178" y="109842"/>
                </a:lnTo>
                <a:lnTo>
                  <a:pt x="354257" y="107873"/>
                </a:lnTo>
                <a:lnTo>
                  <a:pt x="350193" y="106654"/>
                </a:lnTo>
                <a:lnTo>
                  <a:pt x="347780" y="105994"/>
                </a:lnTo>
                <a:close/>
              </a:path>
            </a:pathLst>
          </a:custGeom>
          <a:solidFill>
            <a:srgbClr val="252525"/>
          </a:solidFill>
        </p:spPr>
        <p:txBody>
          <a:bodyPr wrap="square" lIns="0" tIns="0" rIns="0" bIns="0" rtlCol="0"/>
          <a:lstStyle/>
          <a:p>
            <a:endParaRPr/>
          </a:p>
        </p:txBody>
      </p:sp>
      <p:sp>
        <p:nvSpPr>
          <p:cNvPr id="36" name="object 36"/>
          <p:cNvSpPr/>
          <p:nvPr/>
        </p:nvSpPr>
        <p:spPr>
          <a:xfrm>
            <a:off x="1550669" y="3778762"/>
            <a:ext cx="1021080" cy="1118871"/>
          </a:xfrm>
          <a:custGeom>
            <a:avLst/>
            <a:gdLst/>
            <a:ahLst/>
            <a:cxnLst/>
            <a:rect l="l" t="t" r="r" b="b"/>
            <a:pathLst>
              <a:path w="1021080" h="1118870">
                <a:moveTo>
                  <a:pt x="0" y="0"/>
                </a:moveTo>
                <a:lnTo>
                  <a:pt x="7845" y="57956"/>
                </a:lnTo>
                <a:lnTo>
                  <a:pt x="15738" y="115700"/>
                </a:lnTo>
                <a:lnTo>
                  <a:pt x="23724" y="173022"/>
                </a:lnTo>
                <a:lnTo>
                  <a:pt x="31851" y="229713"/>
                </a:lnTo>
                <a:lnTo>
                  <a:pt x="40166" y="285563"/>
                </a:lnTo>
                <a:lnTo>
                  <a:pt x="48715" y="340364"/>
                </a:lnTo>
                <a:lnTo>
                  <a:pt x="57546" y="393906"/>
                </a:lnTo>
                <a:lnTo>
                  <a:pt x="66706" y="445981"/>
                </a:lnTo>
                <a:lnTo>
                  <a:pt x="76241" y="496378"/>
                </a:lnTo>
                <a:lnTo>
                  <a:pt x="86198" y="544891"/>
                </a:lnTo>
                <a:lnTo>
                  <a:pt x="96625" y="591308"/>
                </a:lnTo>
                <a:lnTo>
                  <a:pt x="107568" y="635421"/>
                </a:lnTo>
                <a:lnTo>
                  <a:pt x="119074" y="677021"/>
                </a:lnTo>
                <a:lnTo>
                  <a:pt x="131191" y="715899"/>
                </a:lnTo>
                <a:lnTo>
                  <a:pt x="152528" y="777602"/>
                </a:lnTo>
                <a:lnTo>
                  <a:pt x="173636" y="832123"/>
                </a:lnTo>
                <a:lnTo>
                  <a:pt x="195453" y="880173"/>
                </a:lnTo>
                <a:lnTo>
                  <a:pt x="218916" y="922464"/>
                </a:lnTo>
                <a:lnTo>
                  <a:pt x="244962" y="959706"/>
                </a:lnTo>
                <a:lnTo>
                  <a:pt x="274530" y="992612"/>
                </a:lnTo>
                <a:lnTo>
                  <a:pt x="308556" y="1021892"/>
                </a:lnTo>
                <a:lnTo>
                  <a:pt x="347980" y="1048258"/>
                </a:lnTo>
                <a:lnTo>
                  <a:pt x="389935" y="1068327"/>
                </a:lnTo>
                <a:lnTo>
                  <a:pt x="439001" y="1084099"/>
                </a:lnTo>
                <a:lnTo>
                  <a:pt x="493136" y="1096104"/>
                </a:lnTo>
                <a:lnTo>
                  <a:pt x="550297" y="1104868"/>
                </a:lnTo>
                <a:lnTo>
                  <a:pt x="608441" y="1110923"/>
                </a:lnTo>
                <a:lnTo>
                  <a:pt x="665527" y="1114796"/>
                </a:lnTo>
                <a:lnTo>
                  <a:pt x="719511" y="1117017"/>
                </a:lnTo>
                <a:lnTo>
                  <a:pt x="768351" y="1118113"/>
                </a:lnTo>
                <a:lnTo>
                  <a:pt x="810006" y="1118616"/>
                </a:lnTo>
                <a:lnTo>
                  <a:pt x="872093" y="1114813"/>
                </a:lnTo>
                <a:lnTo>
                  <a:pt x="923970" y="1103920"/>
                </a:lnTo>
                <a:lnTo>
                  <a:pt x="965911" y="1088541"/>
                </a:lnTo>
                <a:lnTo>
                  <a:pt x="998189" y="1071278"/>
                </a:lnTo>
                <a:lnTo>
                  <a:pt x="1021080" y="1054735"/>
                </a:lnTo>
              </a:path>
            </a:pathLst>
          </a:custGeom>
          <a:ln w="25908">
            <a:solidFill>
              <a:srgbClr val="000000"/>
            </a:solidFill>
          </a:ln>
        </p:spPr>
        <p:txBody>
          <a:bodyPr wrap="square" lIns="0" tIns="0" rIns="0" bIns="0" rtlCol="0"/>
          <a:lstStyle/>
          <a:p>
            <a:endParaRPr/>
          </a:p>
        </p:txBody>
      </p:sp>
      <p:sp>
        <p:nvSpPr>
          <p:cNvPr id="37" name="object 37"/>
          <p:cNvSpPr/>
          <p:nvPr/>
        </p:nvSpPr>
        <p:spPr>
          <a:xfrm>
            <a:off x="1406147" y="4207770"/>
            <a:ext cx="825500" cy="467359"/>
          </a:xfrm>
          <a:custGeom>
            <a:avLst/>
            <a:gdLst/>
            <a:ahLst/>
            <a:cxnLst/>
            <a:rect l="l" t="t" r="r" b="b"/>
            <a:pathLst>
              <a:path w="825500" h="467360">
                <a:moveTo>
                  <a:pt x="781938" y="0"/>
                </a:moveTo>
                <a:lnTo>
                  <a:pt x="0" y="90169"/>
                </a:lnTo>
                <a:lnTo>
                  <a:pt x="43561" y="467233"/>
                </a:lnTo>
                <a:lnTo>
                  <a:pt x="825500" y="377190"/>
                </a:lnTo>
                <a:lnTo>
                  <a:pt x="781938" y="0"/>
                </a:lnTo>
                <a:close/>
              </a:path>
            </a:pathLst>
          </a:custGeom>
          <a:solidFill>
            <a:srgbClr val="252525"/>
          </a:solidFill>
        </p:spPr>
        <p:txBody>
          <a:bodyPr wrap="square" lIns="0" tIns="0" rIns="0" bIns="0" rtlCol="0"/>
          <a:lstStyle/>
          <a:p>
            <a:endParaRPr/>
          </a:p>
        </p:txBody>
      </p:sp>
      <p:sp>
        <p:nvSpPr>
          <p:cNvPr id="38" name="object 38"/>
          <p:cNvSpPr/>
          <p:nvPr/>
        </p:nvSpPr>
        <p:spPr>
          <a:xfrm>
            <a:off x="1406147" y="4207770"/>
            <a:ext cx="825500" cy="467359"/>
          </a:xfrm>
          <a:custGeom>
            <a:avLst/>
            <a:gdLst/>
            <a:ahLst/>
            <a:cxnLst/>
            <a:rect l="l" t="t" r="r" b="b"/>
            <a:pathLst>
              <a:path w="825500" h="467360">
                <a:moveTo>
                  <a:pt x="0" y="90169"/>
                </a:moveTo>
                <a:lnTo>
                  <a:pt x="781938" y="0"/>
                </a:lnTo>
                <a:lnTo>
                  <a:pt x="825500" y="377190"/>
                </a:lnTo>
                <a:lnTo>
                  <a:pt x="43561" y="467233"/>
                </a:lnTo>
                <a:lnTo>
                  <a:pt x="0" y="90169"/>
                </a:lnTo>
                <a:close/>
              </a:path>
            </a:pathLst>
          </a:custGeom>
          <a:ln w="28575">
            <a:solidFill>
              <a:srgbClr val="FF3399"/>
            </a:solidFill>
          </a:ln>
        </p:spPr>
        <p:txBody>
          <a:bodyPr wrap="square" lIns="0" tIns="0" rIns="0" bIns="0" rtlCol="0"/>
          <a:lstStyle/>
          <a:p>
            <a:endParaRPr/>
          </a:p>
        </p:txBody>
      </p:sp>
      <p:sp>
        <p:nvSpPr>
          <p:cNvPr id="39" name="object 39"/>
          <p:cNvSpPr/>
          <p:nvPr/>
        </p:nvSpPr>
        <p:spPr>
          <a:xfrm>
            <a:off x="1546532" y="4329689"/>
            <a:ext cx="545465" cy="219711"/>
          </a:xfrm>
          <a:custGeom>
            <a:avLst/>
            <a:gdLst/>
            <a:ahLst/>
            <a:cxnLst/>
            <a:rect l="l" t="t" r="r" b="b"/>
            <a:pathLst>
              <a:path w="545464" h="219710">
                <a:moveTo>
                  <a:pt x="25860" y="184023"/>
                </a:moveTo>
                <a:lnTo>
                  <a:pt x="11382" y="197358"/>
                </a:lnTo>
                <a:lnTo>
                  <a:pt x="11509" y="200660"/>
                </a:lnTo>
                <a:lnTo>
                  <a:pt x="12779" y="203581"/>
                </a:lnTo>
                <a:lnTo>
                  <a:pt x="13922" y="206502"/>
                </a:lnTo>
                <a:lnTo>
                  <a:pt x="15573" y="208534"/>
                </a:lnTo>
                <a:lnTo>
                  <a:pt x="17732" y="209677"/>
                </a:lnTo>
                <a:lnTo>
                  <a:pt x="25098" y="214249"/>
                </a:lnTo>
                <a:lnTo>
                  <a:pt x="32210" y="217043"/>
                </a:lnTo>
                <a:lnTo>
                  <a:pt x="39068" y="218313"/>
                </a:lnTo>
                <a:lnTo>
                  <a:pt x="45926" y="219456"/>
                </a:lnTo>
                <a:lnTo>
                  <a:pt x="52911" y="219583"/>
                </a:lnTo>
                <a:lnTo>
                  <a:pt x="60150" y="218694"/>
                </a:lnTo>
                <a:lnTo>
                  <a:pt x="67389" y="217932"/>
                </a:lnTo>
                <a:lnTo>
                  <a:pt x="98684" y="191262"/>
                </a:lnTo>
                <a:lnTo>
                  <a:pt x="55070" y="191262"/>
                </a:lnTo>
                <a:lnTo>
                  <a:pt x="50117" y="191135"/>
                </a:lnTo>
                <a:lnTo>
                  <a:pt x="45164" y="190246"/>
                </a:lnTo>
                <a:lnTo>
                  <a:pt x="40338" y="189484"/>
                </a:lnTo>
                <a:lnTo>
                  <a:pt x="35004" y="187833"/>
                </a:lnTo>
                <a:lnTo>
                  <a:pt x="29035" y="185420"/>
                </a:lnTo>
                <a:lnTo>
                  <a:pt x="25860" y="184023"/>
                </a:lnTo>
                <a:close/>
              </a:path>
              <a:path w="545464" h="219710">
                <a:moveTo>
                  <a:pt x="56213" y="65786"/>
                </a:moveTo>
                <a:lnTo>
                  <a:pt x="51006" y="65786"/>
                </a:lnTo>
                <a:lnTo>
                  <a:pt x="46434" y="66421"/>
                </a:lnTo>
                <a:lnTo>
                  <a:pt x="39195" y="67310"/>
                </a:lnTo>
                <a:lnTo>
                  <a:pt x="4651" y="90678"/>
                </a:lnTo>
                <a:lnTo>
                  <a:pt x="0" y="108966"/>
                </a:lnTo>
                <a:lnTo>
                  <a:pt x="841" y="115697"/>
                </a:lnTo>
                <a:lnTo>
                  <a:pt x="27193" y="149304"/>
                </a:lnTo>
                <a:lnTo>
                  <a:pt x="43767" y="156337"/>
                </a:lnTo>
                <a:lnTo>
                  <a:pt x="52149" y="160020"/>
                </a:lnTo>
                <a:lnTo>
                  <a:pt x="55578" y="161671"/>
                </a:lnTo>
                <a:lnTo>
                  <a:pt x="59134" y="163322"/>
                </a:lnTo>
                <a:lnTo>
                  <a:pt x="62055" y="164973"/>
                </a:lnTo>
                <a:lnTo>
                  <a:pt x="64087" y="166751"/>
                </a:lnTo>
                <a:lnTo>
                  <a:pt x="66246" y="168402"/>
                </a:lnTo>
                <a:lnTo>
                  <a:pt x="67643" y="170053"/>
                </a:lnTo>
                <a:lnTo>
                  <a:pt x="68659" y="171704"/>
                </a:lnTo>
                <a:lnTo>
                  <a:pt x="69548" y="173355"/>
                </a:lnTo>
                <a:lnTo>
                  <a:pt x="70056" y="175133"/>
                </a:lnTo>
                <a:lnTo>
                  <a:pt x="70818" y="180975"/>
                </a:lnTo>
                <a:lnTo>
                  <a:pt x="70056" y="183896"/>
                </a:lnTo>
                <a:lnTo>
                  <a:pt x="68151" y="186309"/>
                </a:lnTo>
                <a:lnTo>
                  <a:pt x="66246" y="188595"/>
                </a:lnTo>
                <a:lnTo>
                  <a:pt x="63579" y="189992"/>
                </a:lnTo>
                <a:lnTo>
                  <a:pt x="60023" y="190500"/>
                </a:lnTo>
                <a:lnTo>
                  <a:pt x="55070" y="191262"/>
                </a:lnTo>
                <a:lnTo>
                  <a:pt x="98684" y="191262"/>
                </a:lnTo>
                <a:lnTo>
                  <a:pt x="99994" y="186309"/>
                </a:lnTo>
                <a:lnTo>
                  <a:pt x="100085" y="185420"/>
                </a:lnTo>
                <a:lnTo>
                  <a:pt x="100409" y="181102"/>
                </a:lnTo>
                <a:lnTo>
                  <a:pt x="99812" y="175133"/>
                </a:lnTo>
                <a:lnTo>
                  <a:pt x="71580" y="137795"/>
                </a:lnTo>
                <a:lnTo>
                  <a:pt x="57356" y="131572"/>
                </a:lnTo>
                <a:lnTo>
                  <a:pt x="52022" y="129286"/>
                </a:lnTo>
                <a:lnTo>
                  <a:pt x="43894" y="125603"/>
                </a:lnTo>
                <a:lnTo>
                  <a:pt x="40338" y="123952"/>
                </a:lnTo>
                <a:lnTo>
                  <a:pt x="37544" y="122428"/>
                </a:lnTo>
                <a:lnTo>
                  <a:pt x="35512" y="120904"/>
                </a:lnTo>
                <a:lnTo>
                  <a:pt x="33607" y="119507"/>
                </a:lnTo>
                <a:lnTo>
                  <a:pt x="29924" y="108966"/>
                </a:lnTo>
                <a:lnTo>
                  <a:pt x="30305" y="106934"/>
                </a:lnTo>
                <a:lnTo>
                  <a:pt x="32083" y="103124"/>
                </a:lnTo>
                <a:lnTo>
                  <a:pt x="33353" y="101600"/>
                </a:lnTo>
                <a:lnTo>
                  <a:pt x="35004" y="100203"/>
                </a:lnTo>
                <a:lnTo>
                  <a:pt x="36528" y="98806"/>
                </a:lnTo>
                <a:lnTo>
                  <a:pt x="38433" y="97663"/>
                </a:lnTo>
                <a:lnTo>
                  <a:pt x="40719" y="96774"/>
                </a:lnTo>
                <a:lnTo>
                  <a:pt x="42878" y="95885"/>
                </a:lnTo>
                <a:lnTo>
                  <a:pt x="45037" y="95377"/>
                </a:lnTo>
                <a:lnTo>
                  <a:pt x="47323" y="95123"/>
                </a:lnTo>
                <a:lnTo>
                  <a:pt x="50879" y="94615"/>
                </a:lnTo>
                <a:lnTo>
                  <a:pt x="84534" y="94615"/>
                </a:lnTo>
                <a:lnTo>
                  <a:pt x="85423" y="93726"/>
                </a:lnTo>
                <a:lnTo>
                  <a:pt x="87201" y="90170"/>
                </a:lnTo>
                <a:lnTo>
                  <a:pt x="88598" y="86487"/>
                </a:lnTo>
                <a:lnTo>
                  <a:pt x="88344" y="82931"/>
                </a:lnTo>
                <a:lnTo>
                  <a:pt x="86185" y="79248"/>
                </a:lnTo>
                <a:lnTo>
                  <a:pt x="84026" y="75438"/>
                </a:lnTo>
                <a:lnTo>
                  <a:pt x="80470" y="72517"/>
                </a:lnTo>
                <a:lnTo>
                  <a:pt x="75517" y="70358"/>
                </a:lnTo>
                <a:lnTo>
                  <a:pt x="71961" y="68453"/>
                </a:lnTo>
                <a:lnTo>
                  <a:pt x="67389" y="67056"/>
                </a:lnTo>
                <a:lnTo>
                  <a:pt x="56213" y="65786"/>
                </a:lnTo>
                <a:close/>
              </a:path>
              <a:path w="545464" h="219710">
                <a:moveTo>
                  <a:pt x="84534" y="94615"/>
                </a:moveTo>
                <a:lnTo>
                  <a:pt x="50879" y="94615"/>
                </a:lnTo>
                <a:lnTo>
                  <a:pt x="54435" y="94742"/>
                </a:lnTo>
                <a:lnTo>
                  <a:pt x="61420" y="96012"/>
                </a:lnTo>
                <a:lnTo>
                  <a:pt x="65103" y="97028"/>
                </a:lnTo>
                <a:lnTo>
                  <a:pt x="68913" y="98425"/>
                </a:lnTo>
                <a:lnTo>
                  <a:pt x="72850" y="99695"/>
                </a:lnTo>
                <a:lnTo>
                  <a:pt x="76406" y="99568"/>
                </a:lnTo>
                <a:lnTo>
                  <a:pt x="79708" y="97917"/>
                </a:lnTo>
                <a:lnTo>
                  <a:pt x="82883" y="96266"/>
                </a:lnTo>
                <a:lnTo>
                  <a:pt x="84534" y="94615"/>
                </a:lnTo>
                <a:close/>
              </a:path>
              <a:path w="545464" h="219710">
                <a:moveTo>
                  <a:pt x="168227" y="84836"/>
                </a:moveTo>
                <a:lnTo>
                  <a:pt x="129619" y="99822"/>
                </a:lnTo>
                <a:lnTo>
                  <a:pt x="114379" y="135763"/>
                </a:lnTo>
                <a:lnTo>
                  <a:pt x="113490" y="144145"/>
                </a:lnTo>
                <a:lnTo>
                  <a:pt x="121364" y="181879"/>
                </a:lnTo>
                <a:lnTo>
                  <a:pt x="160303" y="206117"/>
                </a:lnTo>
                <a:lnTo>
                  <a:pt x="171783" y="205613"/>
                </a:lnTo>
                <a:lnTo>
                  <a:pt x="207216" y="184023"/>
                </a:lnTo>
                <a:lnTo>
                  <a:pt x="209375" y="180721"/>
                </a:lnTo>
                <a:lnTo>
                  <a:pt x="209453" y="180467"/>
                </a:lnTo>
                <a:lnTo>
                  <a:pt x="159718" y="180467"/>
                </a:lnTo>
                <a:lnTo>
                  <a:pt x="154384" y="179324"/>
                </a:lnTo>
                <a:lnTo>
                  <a:pt x="148034" y="173482"/>
                </a:lnTo>
                <a:lnTo>
                  <a:pt x="145875" y="169418"/>
                </a:lnTo>
                <a:lnTo>
                  <a:pt x="144732" y="164338"/>
                </a:lnTo>
                <a:lnTo>
                  <a:pt x="209502" y="156972"/>
                </a:lnTo>
                <a:lnTo>
                  <a:pt x="212931" y="152908"/>
                </a:lnTo>
                <a:lnTo>
                  <a:pt x="212169" y="145796"/>
                </a:lnTo>
                <a:lnTo>
                  <a:pt x="211169" y="138557"/>
                </a:lnTo>
                <a:lnTo>
                  <a:pt x="211026" y="137795"/>
                </a:lnTo>
                <a:lnTo>
                  <a:pt x="142446" y="137795"/>
                </a:lnTo>
                <a:lnTo>
                  <a:pt x="142700" y="132080"/>
                </a:lnTo>
                <a:lnTo>
                  <a:pt x="166830" y="112522"/>
                </a:lnTo>
                <a:lnTo>
                  <a:pt x="204324" y="112522"/>
                </a:lnTo>
                <a:lnTo>
                  <a:pt x="203914" y="111252"/>
                </a:lnTo>
                <a:lnTo>
                  <a:pt x="175085" y="85598"/>
                </a:lnTo>
                <a:lnTo>
                  <a:pt x="168227" y="84836"/>
                </a:lnTo>
                <a:close/>
              </a:path>
              <a:path w="545464" h="219710">
                <a:moveTo>
                  <a:pt x="198580" y="162687"/>
                </a:moveTo>
                <a:lnTo>
                  <a:pt x="194897" y="163322"/>
                </a:lnTo>
                <a:lnTo>
                  <a:pt x="191214" y="164084"/>
                </a:lnTo>
                <a:lnTo>
                  <a:pt x="188547" y="165862"/>
                </a:lnTo>
                <a:lnTo>
                  <a:pt x="184991" y="171704"/>
                </a:lnTo>
                <a:lnTo>
                  <a:pt x="182324" y="174117"/>
                </a:lnTo>
                <a:lnTo>
                  <a:pt x="179022" y="175895"/>
                </a:lnTo>
                <a:lnTo>
                  <a:pt x="175720" y="177800"/>
                </a:lnTo>
                <a:lnTo>
                  <a:pt x="171783" y="179070"/>
                </a:lnTo>
                <a:lnTo>
                  <a:pt x="167084" y="179578"/>
                </a:lnTo>
                <a:lnTo>
                  <a:pt x="159718" y="180467"/>
                </a:lnTo>
                <a:lnTo>
                  <a:pt x="209453" y="180467"/>
                </a:lnTo>
                <a:lnTo>
                  <a:pt x="210274" y="177800"/>
                </a:lnTo>
                <a:lnTo>
                  <a:pt x="210266" y="175895"/>
                </a:lnTo>
                <a:lnTo>
                  <a:pt x="209883" y="171196"/>
                </a:lnTo>
                <a:lnTo>
                  <a:pt x="208232" y="168529"/>
                </a:lnTo>
                <a:lnTo>
                  <a:pt x="205438" y="166497"/>
                </a:lnTo>
                <a:lnTo>
                  <a:pt x="202136" y="163703"/>
                </a:lnTo>
                <a:lnTo>
                  <a:pt x="198580" y="162687"/>
                </a:lnTo>
                <a:close/>
              </a:path>
              <a:path w="545464" h="219710">
                <a:moveTo>
                  <a:pt x="204324" y="112522"/>
                </a:moveTo>
                <a:lnTo>
                  <a:pt x="166830" y="112522"/>
                </a:lnTo>
                <a:lnTo>
                  <a:pt x="169624" y="112903"/>
                </a:lnTo>
                <a:lnTo>
                  <a:pt x="174196" y="115189"/>
                </a:lnTo>
                <a:lnTo>
                  <a:pt x="181520" y="126746"/>
                </a:lnTo>
                <a:lnTo>
                  <a:pt x="182451" y="129540"/>
                </a:lnTo>
                <a:lnTo>
                  <a:pt x="183063" y="132080"/>
                </a:lnTo>
                <a:lnTo>
                  <a:pt x="183340" y="133096"/>
                </a:lnTo>
                <a:lnTo>
                  <a:pt x="142446" y="137795"/>
                </a:lnTo>
                <a:lnTo>
                  <a:pt x="211026" y="137795"/>
                </a:lnTo>
                <a:lnTo>
                  <a:pt x="209883" y="131699"/>
                </a:lnTo>
                <a:lnTo>
                  <a:pt x="208311" y="125222"/>
                </a:lnTo>
                <a:lnTo>
                  <a:pt x="206413" y="118999"/>
                </a:lnTo>
                <a:lnTo>
                  <a:pt x="204324" y="112522"/>
                </a:lnTo>
                <a:close/>
              </a:path>
              <a:path w="545464" h="219710">
                <a:moveTo>
                  <a:pt x="243157" y="77343"/>
                </a:moveTo>
                <a:lnTo>
                  <a:pt x="235664" y="78232"/>
                </a:lnTo>
                <a:lnTo>
                  <a:pt x="232362" y="79629"/>
                </a:lnTo>
                <a:lnTo>
                  <a:pt x="227790" y="84709"/>
                </a:lnTo>
                <a:lnTo>
                  <a:pt x="226901" y="88011"/>
                </a:lnTo>
                <a:lnTo>
                  <a:pt x="227409" y="92075"/>
                </a:lnTo>
                <a:lnTo>
                  <a:pt x="238331" y="187833"/>
                </a:lnTo>
                <a:lnTo>
                  <a:pt x="238839" y="191770"/>
                </a:lnTo>
                <a:lnTo>
                  <a:pt x="240363" y="194818"/>
                </a:lnTo>
                <a:lnTo>
                  <a:pt x="243030" y="196850"/>
                </a:lnTo>
                <a:lnTo>
                  <a:pt x="245697" y="199009"/>
                </a:lnTo>
                <a:lnTo>
                  <a:pt x="249253" y="199771"/>
                </a:lnTo>
                <a:lnTo>
                  <a:pt x="253571" y="199263"/>
                </a:lnTo>
                <a:lnTo>
                  <a:pt x="257127" y="198882"/>
                </a:lnTo>
                <a:lnTo>
                  <a:pt x="260302" y="197612"/>
                </a:lnTo>
                <a:lnTo>
                  <a:pt x="263096" y="195580"/>
                </a:lnTo>
                <a:lnTo>
                  <a:pt x="265763" y="193548"/>
                </a:lnTo>
                <a:lnTo>
                  <a:pt x="266906" y="190119"/>
                </a:lnTo>
                <a:lnTo>
                  <a:pt x="266398" y="185547"/>
                </a:lnTo>
                <a:lnTo>
                  <a:pt x="258143" y="113792"/>
                </a:lnTo>
                <a:lnTo>
                  <a:pt x="259159" y="110490"/>
                </a:lnTo>
                <a:lnTo>
                  <a:pt x="261699" y="108204"/>
                </a:lnTo>
                <a:lnTo>
                  <a:pt x="264239" y="105791"/>
                </a:lnTo>
                <a:lnTo>
                  <a:pt x="267287" y="104521"/>
                </a:lnTo>
                <a:lnTo>
                  <a:pt x="270843" y="104013"/>
                </a:lnTo>
                <a:lnTo>
                  <a:pt x="274272" y="103632"/>
                </a:lnTo>
                <a:lnTo>
                  <a:pt x="308093" y="103632"/>
                </a:lnTo>
                <a:lnTo>
                  <a:pt x="308562" y="102108"/>
                </a:lnTo>
                <a:lnTo>
                  <a:pt x="307546" y="94361"/>
                </a:lnTo>
                <a:lnTo>
                  <a:pt x="305895" y="91313"/>
                </a:lnTo>
                <a:lnTo>
                  <a:pt x="303228" y="88773"/>
                </a:lnTo>
                <a:lnTo>
                  <a:pt x="301069" y="86614"/>
                </a:lnTo>
                <a:lnTo>
                  <a:pt x="254968" y="86614"/>
                </a:lnTo>
                <a:lnTo>
                  <a:pt x="254460" y="82550"/>
                </a:lnTo>
                <a:lnTo>
                  <a:pt x="252682" y="79883"/>
                </a:lnTo>
                <a:lnTo>
                  <a:pt x="249507" y="78867"/>
                </a:lnTo>
                <a:lnTo>
                  <a:pt x="246332" y="77724"/>
                </a:lnTo>
                <a:lnTo>
                  <a:pt x="243157" y="77343"/>
                </a:lnTo>
                <a:close/>
              </a:path>
              <a:path w="545464" h="219710">
                <a:moveTo>
                  <a:pt x="308093" y="103632"/>
                </a:moveTo>
                <a:lnTo>
                  <a:pt x="274272" y="103632"/>
                </a:lnTo>
                <a:lnTo>
                  <a:pt x="277193" y="104013"/>
                </a:lnTo>
                <a:lnTo>
                  <a:pt x="279479" y="105156"/>
                </a:lnTo>
                <a:lnTo>
                  <a:pt x="281765" y="106172"/>
                </a:lnTo>
                <a:lnTo>
                  <a:pt x="284305" y="107950"/>
                </a:lnTo>
                <a:lnTo>
                  <a:pt x="287226" y="110236"/>
                </a:lnTo>
                <a:lnTo>
                  <a:pt x="290147" y="112649"/>
                </a:lnTo>
                <a:lnTo>
                  <a:pt x="293195" y="113538"/>
                </a:lnTo>
                <a:lnTo>
                  <a:pt x="299672" y="112268"/>
                </a:lnTo>
                <a:lnTo>
                  <a:pt x="302593" y="110744"/>
                </a:lnTo>
                <a:lnTo>
                  <a:pt x="305248" y="107950"/>
                </a:lnTo>
                <a:lnTo>
                  <a:pt x="307546" y="105410"/>
                </a:lnTo>
                <a:lnTo>
                  <a:pt x="308093" y="103632"/>
                </a:lnTo>
                <a:close/>
              </a:path>
              <a:path w="545464" h="219710">
                <a:moveTo>
                  <a:pt x="277701" y="75946"/>
                </a:moveTo>
                <a:lnTo>
                  <a:pt x="254841" y="83947"/>
                </a:lnTo>
                <a:lnTo>
                  <a:pt x="254968" y="86614"/>
                </a:lnTo>
                <a:lnTo>
                  <a:pt x="301069" y="86614"/>
                </a:lnTo>
                <a:lnTo>
                  <a:pt x="299799" y="85344"/>
                </a:lnTo>
                <a:lnTo>
                  <a:pt x="295354" y="82169"/>
                </a:lnTo>
                <a:lnTo>
                  <a:pt x="289893" y="79502"/>
                </a:lnTo>
                <a:lnTo>
                  <a:pt x="284559" y="76835"/>
                </a:lnTo>
                <a:lnTo>
                  <a:pt x="277701" y="75946"/>
                </a:lnTo>
                <a:close/>
              </a:path>
              <a:path w="545464" h="219710">
                <a:moveTo>
                  <a:pt x="343106" y="75946"/>
                </a:moveTo>
                <a:lnTo>
                  <a:pt x="334851" y="76835"/>
                </a:lnTo>
                <a:lnTo>
                  <a:pt x="331549" y="78105"/>
                </a:lnTo>
                <a:lnTo>
                  <a:pt x="325961" y="82423"/>
                </a:lnTo>
                <a:lnTo>
                  <a:pt x="324691" y="85344"/>
                </a:lnTo>
                <a:lnTo>
                  <a:pt x="325199" y="89027"/>
                </a:lnTo>
                <a:lnTo>
                  <a:pt x="335359" y="177546"/>
                </a:lnTo>
                <a:lnTo>
                  <a:pt x="336375" y="186055"/>
                </a:lnTo>
                <a:lnTo>
                  <a:pt x="341455" y="189865"/>
                </a:lnTo>
                <a:lnTo>
                  <a:pt x="350726" y="188722"/>
                </a:lnTo>
                <a:lnTo>
                  <a:pt x="355298" y="188214"/>
                </a:lnTo>
                <a:lnTo>
                  <a:pt x="358854" y="186817"/>
                </a:lnTo>
                <a:lnTo>
                  <a:pt x="361521" y="184658"/>
                </a:lnTo>
                <a:lnTo>
                  <a:pt x="364188" y="182372"/>
                </a:lnTo>
                <a:lnTo>
                  <a:pt x="365204" y="178943"/>
                </a:lnTo>
                <a:lnTo>
                  <a:pt x="364696" y="174371"/>
                </a:lnTo>
                <a:lnTo>
                  <a:pt x="354155" y="83058"/>
                </a:lnTo>
                <a:lnTo>
                  <a:pt x="352504" y="80391"/>
                </a:lnTo>
                <a:lnTo>
                  <a:pt x="346916" y="76581"/>
                </a:lnTo>
                <a:lnTo>
                  <a:pt x="343106" y="75946"/>
                </a:lnTo>
                <a:close/>
              </a:path>
              <a:path w="545464" h="219710">
                <a:moveTo>
                  <a:pt x="338026" y="30988"/>
                </a:moveTo>
                <a:lnTo>
                  <a:pt x="332184" y="31623"/>
                </a:lnTo>
                <a:lnTo>
                  <a:pt x="325834" y="32385"/>
                </a:lnTo>
                <a:lnTo>
                  <a:pt x="321389" y="34798"/>
                </a:lnTo>
                <a:lnTo>
                  <a:pt x="318849" y="38989"/>
                </a:lnTo>
                <a:lnTo>
                  <a:pt x="316182" y="43053"/>
                </a:lnTo>
                <a:lnTo>
                  <a:pt x="315166" y="47498"/>
                </a:lnTo>
                <a:lnTo>
                  <a:pt x="315736" y="52578"/>
                </a:lnTo>
                <a:lnTo>
                  <a:pt x="316309" y="57277"/>
                </a:lnTo>
                <a:lnTo>
                  <a:pt x="318595" y="61468"/>
                </a:lnTo>
                <a:lnTo>
                  <a:pt x="322659" y="64516"/>
                </a:lnTo>
                <a:lnTo>
                  <a:pt x="326723" y="67691"/>
                </a:lnTo>
                <a:lnTo>
                  <a:pt x="331295" y="68961"/>
                </a:lnTo>
                <a:lnTo>
                  <a:pt x="336375" y="68326"/>
                </a:lnTo>
                <a:lnTo>
                  <a:pt x="342217" y="67691"/>
                </a:lnTo>
                <a:lnTo>
                  <a:pt x="346535" y="65278"/>
                </a:lnTo>
                <a:lnTo>
                  <a:pt x="349456" y="61214"/>
                </a:lnTo>
                <a:lnTo>
                  <a:pt x="352250" y="57023"/>
                </a:lnTo>
                <a:lnTo>
                  <a:pt x="353393" y="52578"/>
                </a:lnTo>
                <a:lnTo>
                  <a:pt x="352377" y="42926"/>
                </a:lnTo>
                <a:lnTo>
                  <a:pt x="350218" y="38735"/>
                </a:lnTo>
                <a:lnTo>
                  <a:pt x="342725" y="32258"/>
                </a:lnTo>
                <a:lnTo>
                  <a:pt x="338026" y="30988"/>
                </a:lnTo>
                <a:close/>
              </a:path>
              <a:path w="545464" h="219710">
                <a:moveTo>
                  <a:pt x="432895" y="56642"/>
                </a:moveTo>
                <a:lnTo>
                  <a:pt x="396954" y="71120"/>
                </a:lnTo>
                <a:lnTo>
                  <a:pt x="382603" y="106172"/>
                </a:lnTo>
                <a:lnTo>
                  <a:pt x="381714" y="114173"/>
                </a:lnTo>
                <a:lnTo>
                  <a:pt x="381714" y="122301"/>
                </a:lnTo>
                <a:lnTo>
                  <a:pt x="382730" y="130302"/>
                </a:lnTo>
                <a:lnTo>
                  <a:pt x="383365" y="136271"/>
                </a:lnTo>
                <a:lnTo>
                  <a:pt x="397186" y="164472"/>
                </a:lnTo>
                <a:lnTo>
                  <a:pt x="401018" y="168783"/>
                </a:lnTo>
                <a:lnTo>
                  <a:pt x="406225" y="172466"/>
                </a:lnTo>
                <a:lnTo>
                  <a:pt x="412321" y="175006"/>
                </a:lnTo>
                <a:lnTo>
                  <a:pt x="418417" y="177673"/>
                </a:lnTo>
                <a:lnTo>
                  <a:pt x="459685" y="164472"/>
                </a:lnTo>
                <a:lnTo>
                  <a:pt x="459565" y="163322"/>
                </a:lnTo>
                <a:lnTo>
                  <a:pt x="489216" y="163322"/>
                </a:lnTo>
                <a:lnTo>
                  <a:pt x="488716" y="159639"/>
                </a:lnTo>
                <a:lnTo>
                  <a:pt x="487750" y="151257"/>
                </a:lnTo>
                <a:lnTo>
                  <a:pt x="427053" y="151257"/>
                </a:lnTo>
                <a:lnTo>
                  <a:pt x="415623" y="142494"/>
                </a:lnTo>
                <a:lnTo>
                  <a:pt x="413972" y="139700"/>
                </a:lnTo>
                <a:lnTo>
                  <a:pt x="412956" y="136652"/>
                </a:lnTo>
                <a:lnTo>
                  <a:pt x="412321" y="133477"/>
                </a:lnTo>
                <a:lnTo>
                  <a:pt x="411813" y="130175"/>
                </a:lnTo>
                <a:lnTo>
                  <a:pt x="411305" y="127127"/>
                </a:lnTo>
                <a:lnTo>
                  <a:pt x="410924" y="124079"/>
                </a:lnTo>
                <a:lnTo>
                  <a:pt x="410416" y="118999"/>
                </a:lnTo>
                <a:lnTo>
                  <a:pt x="410289" y="114173"/>
                </a:lnTo>
                <a:lnTo>
                  <a:pt x="410670" y="109601"/>
                </a:lnTo>
                <a:lnTo>
                  <a:pt x="410924" y="105029"/>
                </a:lnTo>
                <a:lnTo>
                  <a:pt x="411940" y="100965"/>
                </a:lnTo>
                <a:lnTo>
                  <a:pt x="413591" y="97409"/>
                </a:lnTo>
                <a:lnTo>
                  <a:pt x="415115" y="93853"/>
                </a:lnTo>
                <a:lnTo>
                  <a:pt x="417401" y="90932"/>
                </a:lnTo>
                <a:lnTo>
                  <a:pt x="423243" y="86360"/>
                </a:lnTo>
                <a:lnTo>
                  <a:pt x="427053" y="84836"/>
                </a:lnTo>
                <a:lnTo>
                  <a:pt x="436197" y="83820"/>
                </a:lnTo>
                <a:lnTo>
                  <a:pt x="479978" y="83820"/>
                </a:lnTo>
                <a:lnTo>
                  <a:pt x="477534" y="62611"/>
                </a:lnTo>
                <a:lnTo>
                  <a:pt x="447881" y="62611"/>
                </a:lnTo>
                <a:lnTo>
                  <a:pt x="447668" y="60800"/>
                </a:lnTo>
                <a:lnTo>
                  <a:pt x="445849" y="59436"/>
                </a:lnTo>
                <a:lnTo>
                  <a:pt x="437721" y="56896"/>
                </a:lnTo>
                <a:lnTo>
                  <a:pt x="432895" y="56642"/>
                </a:lnTo>
                <a:close/>
              </a:path>
              <a:path w="545464" h="219710">
                <a:moveTo>
                  <a:pt x="489216" y="163322"/>
                </a:moveTo>
                <a:lnTo>
                  <a:pt x="459565" y="163322"/>
                </a:lnTo>
                <a:lnTo>
                  <a:pt x="460454" y="171831"/>
                </a:lnTo>
                <a:lnTo>
                  <a:pt x="465661" y="175514"/>
                </a:lnTo>
                <a:lnTo>
                  <a:pt x="474932" y="174498"/>
                </a:lnTo>
                <a:lnTo>
                  <a:pt x="479504" y="173863"/>
                </a:lnTo>
                <a:lnTo>
                  <a:pt x="483060" y="172593"/>
                </a:lnTo>
                <a:lnTo>
                  <a:pt x="485600" y="170307"/>
                </a:lnTo>
                <a:lnTo>
                  <a:pt x="488267" y="168021"/>
                </a:lnTo>
                <a:lnTo>
                  <a:pt x="489410" y="164719"/>
                </a:lnTo>
                <a:lnTo>
                  <a:pt x="489216" y="163322"/>
                </a:lnTo>
                <a:close/>
              </a:path>
              <a:path w="545464" h="219710">
                <a:moveTo>
                  <a:pt x="479978" y="83820"/>
                </a:moveTo>
                <a:lnTo>
                  <a:pt x="436197" y="83820"/>
                </a:lnTo>
                <a:lnTo>
                  <a:pt x="440134" y="84201"/>
                </a:lnTo>
                <a:lnTo>
                  <a:pt x="446738" y="86995"/>
                </a:lnTo>
                <a:lnTo>
                  <a:pt x="449278" y="88392"/>
                </a:lnTo>
                <a:lnTo>
                  <a:pt x="451056" y="89789"/>
                </a:lnTo>
                <a:lnTo>
                  <a:pt x="456771" y="139446"/>
                </a:lnTo>
                <a:lnTo>
                  <a:pt x="453723" y="142748"/>
                </a:lnTo>
                <a:lnTo>
                  <a:pt x="450040" y="145288"/>
                </a:lnTo>
                <a:lnTo>
                  <a:pt x="441658" y="148844"/>
                </a:lnTo>
                <a:lnTo>
                  <a:pt x="436705" y="150114"/>
                </a:lnTo>
                <a:lnTo>
                  <a:pt x="431117" y="150749"/>
                </a:lnTo>
                <a:lnTo>
                  <a:pt x="427053" y="151257"/>
                </a:lnTo>
                <a:lnTo>
                  <a:pt x="487750" y="151257"/>
                </a:lnTo>
                <a:lnTo>
                  <a:pt x="479978" y="83820"/>
                </a:lnTo>
                <a:close/>
              </a:path>
              <a:path w="545464" h="219710">
                <a:moveTo>
                  <a:pt x="447668" y="60800"/>
                </a:moveTo>
                <a:lnTo>
                  <a:pt x="447881" y="62611"/>
                </a:lnTo>
                <a:lnTo>
                  <a:pt x="447881" y="60960"/>
                </a:lnTo>
                <a:lnTo>
                  <a:pt x="447668" y="60800"/>
                </a:lnTo>
                <a:close/>
              </a:path>
              <a:path w="545464" h="219710">
                <a:moveTo>
                  <a:pt x="465661" y="47244"/>
                </a:moveTo>
                <a:lnTo>
                  <a:pt x="461089" y="47752"/>
                </a:lnTo>
                <a:lnTo>
                  <a:pt x="457279" y="48260"/>
                </a:lnTo>
                <a:lnTo>
                  <a:pt x="454104" y="49530"/>
                </a:lnTo>
                <a:lnTo>
                  <a:pt x="451183" y="51689"/>
                </a:lnTo>
                <a:lnTo>
                  <a:pt x="448389" y="53721"/>
                </a:lnTo>
                <a:lnTo>
                  <a:pt x="447246" y="56642"/>
                </a:lnTo>
                <a:lnTo>
                  <a:pt x="447668" y="60800"/>
                </a:lnTo>
                <a:lnTo>
                  <a:pt x="447881" y="60960"/>
                </a:lnTo>
                <a:lnTo>
                  <a:pt x="447881" y="62611"/>
                </a:lnTo>
                <a:lnTo>
                  <a:pt x="477534" y="62611"/>
                </a:lnTo>
                <a:lnTo>
                  <a:pt x="476583" y="54356"/>
                </a:lnTo>
                <a:lnTo>
                  <a:pt x="475059" y="51689"/>
                </a:lnTo>
                <a:lnTo>
                  <a:pt x="472138" y="49784"/>
                </a:lnTo>
                <a:lnTo>
                  <a:pt x="469344" y="47879"/>
                </a:lnTo>
                <a:lnTo>
                  <a:pt x="465661" y="47244"/>
                </a:lnTo>
                <a:close/>
              </a:path>
              <a:path w="545464" h="219710">
                <a:moveTo>
                  <a:pt x="516969" y="0"/>
                </a:moveTo>
                <a:lnTo>
                  <a:pt x="512397" y="508"/>
                </a:lnTo>
                <a:lnTo>
                  <a:pt x="508587" y="1016"/>
                </a:lnTo>
                <a:lnTo>
                  <a:pt x="505412" y="2286"/>
                </a:lnTo>
                <a:lnTo>
                  <a:pt x="502491" y="4445"/>
                </a:lnTo>
                <a:lnTo>
                  <a:pt x="499697" y="6477"/>
                </a:lnTo>
                <a:lnTo>
                  <a:pt x="498554" y="9398"/>
                </a:lnTo>
                <a:lnTo>
                  <a:pt x="498935" y="13208"/>
                </a:lnTo>
                <a:lnTo>
                  <a:pt x="515572" y="156845"/>
                </a:lnTo>
                <a:lnTo>
                  <a:pt x="516461" y="165354"/>
                </a:lnTo>
                <a:lnTo>
                  <a:pt x="521668" y="169037"/>
                </a:lnTo>
                <a:lnTo>
                  <a:pt x="535511" y="167513"/>
                </a:lnTo>
                <a:lnTo>
                  <a:pt x="539067" y="166116"/>
                </a:lnTo>
                <a:lnTo>
                  <a:pt x="541607" y="163830"/>
                </a:lnTo>
                <a:lnTo>
                  <a:pt x="544274" y="161671"/>
                </a:lnTo>
                <a:lnTo>
                  <a:pt x="545417" y="158242"/>
                </a:lnTo>
                <a:lnTo>
                  <a:pt x="544782" y="153670"/>
                </a:lnTo>
                <a:lnTo>
                  <a:pt x="527891" y="7112"/>
                </a:lnTo>
                <a:lnTo>
                  <a:pt x="526367" y="4445"/>
                </a:lnTo>
                <a:lnTo>
                  <a:pt x="523446" y="2540"/>
                </a:lnTo>
                <a:lnTo>
                  <a:pt x="520652" y="635"/>
                </a:lnTo>
                <a:lnTo>
                  <a:pt x="516969" y="0"/>
                </a:lnTo>
                <a:close/>
              </a:path>
            </a:pathLst>
          </a:custGeom>
          <a:solidFill>
            <a:srgbClr val="FF3399"/>
          </a:solidFill>
        </p:spPr>
        <p:txBody>
          <a:bodyPr wrap="square" lIns="0" tIns="0" rIns="0" bIns="0" rtlCol="0"/>
          <a:lstStyle/>
          <a:p>
            <a:endParaRPr/>
          </a:p>
        </p:txBody>
      </p:sp>
      <p:sp>
        <p:nvSpPr>
          <p:cNvPr id="40" name="object 40"/>
          <p:cNvSpPr/>
          <p:nvPr/>
        </p:nvSpPr>
        <p:spPr>
          <a:xfrm>
            <a:off x="6162809" y="5642865"/>
            <a:ext cx="713105" cy="247651"/>
          </a:xfrm>
          <a:custGeom>
            <a:avLst/>
            <a:gdLst/>
            <a:ahLst/>
            <a:cxnLst/>
            <a:rect l="l" t="t" r="r" b="b"/>
            <a:pathLst>
              <a:path w="713104" h="247650">
                <a:moveTo>
                  <a:pt x="94293" y="89293"/>
                </a:moveTo>
                <a:lnTo>
                  <a:pt x="55116" y="89293"/>
                </a:lnTo>
                <a:lnTo>
                  <a:pt x="76198" y="232727"/>
                </a:lnTo>
                <a:lnTo>
                  <a:pt x="77087" y="238417"/>
                </a:lnTo>
                <a:lnTo>
                  <a:pt x="79246" y="242379"/>
                </a:lnTo>
                <a:lnTo>
                  <a:pt x="86104" y="246875"/>
                </a:lnTo>
                <a:lnTo>
                  <a:pt x="91057" y="247523"/>
                </a:lnTo>
                <a:lnTo>
                  <a:pt x="102868" y="245795"/>
                </a:lnTo>
                <a:lnTo>
                  <a:pt x="107186" y="243700"/>
                </a:lnTo>
                <a:lnTo>
                  <a:pt x="110615" y="240284"/>
                </a:lnTo>
                <a:lnTo>
                  <a:pt x="113917" y="236855"/>
                </a:lnTo>
                <a:lnTo>
                  <a:pt x="115187" y="232270"/>
                </a:lnTo>
                <a:lnTo>
                  <a:pt x="114425" y="226517"/>
                </a:lnTo>
                <a:lnTo>
                  <a:pt x="94293" y="89293"/>
                </a:lnTo>
                <a:close/>
              </a:path>
              <a:path w="713104" h="247650">
                <a:moveTo>
                  <a:pt x="128726" y="42547"/>
                </a:moveTo>
                <a:lnTo>
                  <a:pt x="14984" y="58216"/>
                </a:lnTo>
                <a:lnTo>
                  <a:pt x="0" y="70475"/>
                </a:lnTo>
                <a:lnTo>
                  <a:pt x="124" y="78740"/>
                </a:lnTo>
                <a:lnTo>
                  <a:pt x="2287" y="86315"/>
                </a:lnTo>
                <a:lnTo>
                  <a:pt x="6316" y="91689"/>
                </a:lnTo>
                <a:lnTo>
                  <a:pt x="12106" y="94417"/>
                </a:lnTo>
                <a:lnTo>
                  <a:pt x="19683" y="94500"/>
                </a:lnTo>
                <a:lnTo>
                  <a:pt x="55116" y="89293"/>
                </a:lnTo>
                <a:lnTo>
                  <a:pt x="94293" y="89293"/>
                </a:lnTo>
                <a:lnTo>
                  <a:pt x="93470" y="83680"/>
                </a:lnTo>
                <a:lnTo>
                  <a:pt x="131951" y="78016"/>
                </a:lnTo>
                <a:lnTo>
                  <a:pt x="135634" y="75717"/>
                </a:lnTo>
                <a:lnTo>
                  <a:pt x="137920" y="71818"/>
                </a:lnTo>
                <a:lnTo>
                  <a:pt x="140333" y="67932"/>
                </a:lnTo>
                <a:lnTo>
                  <a:pt x="141222" y="62763"/>
                </a:lnTo>
                <a:lnTo>
                  <a:pt x="140460" y="56311"/>
                </a:lnTo>
                <a:lnTo>
                  <a:pt x="138390" y="49391"/>
                </a:lnTo>
                <a:lnTo>
                  <a:pt x="134475" y="44804"/>
                </a:lnTo>
                <a:lnTo>
                  <a:pt x="128726" y="42547"/>
                </a:lnTo>
                <a:close/>
              </a:path>
              <a:path w="713104" h="247650">
                <a:moveTo>
                  <a:pt x="214897" y="76049"/>
                </a:moveTo>
                <a:lnTo>
                  <a:pt x="175575" y="90935"/>
                </a:lnTo>
                <a:lnTo>
                  <a:pt x="154590" y="127754"/>
                </a:lnTo>
                <a:lnTo>
                  <a:pt x="152261" y="153377"/>
                </a:lnTo>
                <a:lnTo>
                  <a:pt x="152695" y="162149"/>
                </a:lnTo>
                <a:lnTo>
                  <a:pt x="161923" y="199123"/>
                </a:lnTo>
                <a:lnTo>
                  <a:pt x="188720" y="227025"/>
                </a:lnTo>
                <a:lnTo>
                  <a:pt x="210691" y="231762"/>
                </a:lnTo>
                <a:lnTo>
                  <a:pt x="218692" y="230593"/>
                </a:lnTo>
                <a:lnTo>
                  <a:pt x="257379" y="211650"/>
                </a:lnTo>
                <a:lnTo>
                  <a:pt x="268009" y="197015"/>
                </a:lnTo>
                <a:lnTo>
                  <a:pt x="211961" y="197015"/>
                </a:lnTo>
                <a:lnTo>
                  <a:pt x="208405" y="196418"/>
                </a:lnTo>
                <a:lnTo>
                  <a:pt x="189101" y="157530"/>
                </a:lnTo>
                <a:lnTo>
                  <a:pt x="188720" y="151841"/>
                </a:lnTo>
                <a:lnTo>
                  <a:pt x="189101" y="146088"/>
                </a:lnTo>
                <a:lnTo>
                  <a:pt x="189355" y="140335"/>
                </a:lnTo>
                <a:lnTo>
                  <a:pt x="190371" y="134975"/>
                </a:lnTo>
                <a:lnTo>
                  <a:pt x="192276" y="130009"/>
                </a:lnTo>
                <a:lnTo>
                  <a:pt x="194054" y="125044"/>
                </a:lnTo>
                <a:lnTo>
                  <a:pt x="196848" y="120878"/>
                </a:lnTo>
                <a:lnTo>
                  <a:pt x="204214" y="114160"/>
                </a:lnTo>
                <a:lnTo>
                  <a:pt x="208913" y="112052"/>
                </a:lnTo>
                <a:lnTo>
                  <a:pt x="216914" y="110896"/>
                </a:lnTo>
                <a:lnTo>
                  <a:pt x="268626" y="110896"/>
                </a:lnTo>
                <a:lnTo>
                  <a:pt x="265174" y="103085"/>
                </a:lnTo>
                <a:lnTo>
                  <a:pt x="234186" y="78359"/>
                </a:lnTo>
                <a:lnTo>
                  <a:pt x="221613" y="76093"/>
                </a:lnTo>
                <a:lnTo>
                  <a:pt x="214897" y="76049"/>
                </a:lnTo>
                <a:close/>
              </a:path>
              <a:path w="713104" h="247650">
                <a:moveTo>
                  <a:pt x="268626" y="110896"/>
                </a:moveTo>
                <a:lnTo>
                  <a:pt x="216914" y="110896"/>
                </a:lnTo>
                <a:lnTo>
                  <a:pt x="219200" y="111163"/>
                </a:lnTo>
                <a:lnTo>
                  <a:pt x="224280" y="112839"/>
                </a:lnTo>
                <a:lnTo>
                  <a:pt x="235456" y="126060"/>
                </a:lnTo>
                <a:lnTo>
                  <a:pt x="237488" y="130111"/>
                </a:lnTo>
                <a:lnTo>
                  <a:pt x="238751" y="134975"/>
                </a:lnTo>
                <a:lnTo>
                  <a:pt x="239647" y="140728"/>
                </a:lnTo>
                <a:lnTo>
                  <a:pt x="240536" y="146989"/>
                </a:lnTo>
                <a:lnTo>
                  <a:pt x="240921" y="151841"/>
                </a:lnTo>
                <a:lnTo>
                  <a:pt x="240917" y="166395"/>
                </a:lnTo>
                <a:lnTo>
                  <a:pt x="211961" y="197015"/>
                </a:lnTo>
                <a:lnTo>
                  <a:pt x="268009" y="197015"/>
                </a:lnTo>
                <a:lnTo>
                  <a:pt x="277948" y="157530"/>
                </a:lnTo>
                <a:lnTo>
                  <a:pt x="277823" y="151841"/>
                </a:lnTo>
                <a:lnTo>
                  <a:pt x="271480" y="117858"/>
                </a:lnTo>
                <a:lnTo>
                  <a:pt x="268626" y="110896"/>
                </a:lnTo>
                <a:close/>
              </a:path>
              <a:path w="713104" h="247650">
                <a:moveTo>
                  <a:pt x="306576" y="0"/>
                </a:moveTo>
                <a:lnTo>
                  <a:pt x="295527" y="1612"/>
                </a:lnTo>
                <a:lnTo>
                  <a:pt x="291336" y="3454"/>
                </a:lnTo>
                <a:lnTo>
                  <a:pt x="286002" y="9067"/>
                </a:lnTo>
                <a:lnTo>
                  <a:pt x="285113" y="13144"/>
                </a:lnTo>
                <a:lnTo>
                  <a:pt x="285875" y="18503"/>
                </a:lnTo>
                <a:lnTo>
                  <a:pt x="312799" y="201625"/>
                </a:lnTo>
                <a:lnTo>
                  <a:pt x="313561" y="207238"/>
                </a:lnTo>
                <a:lnTo>
                  <a:pt x="315720" y="210934"/>
                </a:lnTo>
                <a:lnTo>
                  <a:pt x="319276" y="212699"/>
                </a:lnTo>
                <a:lnTo>
                  <a:pt x="322959" y="214464"/>
                </a:lnTo>
                <a:lnTo>
                  <a:pt x="327531" y="214922"/>
                </a:lnTo>
                <a:lnTo>
                  <a:pt x="338326" y="213334"/>
                </a:lnTo>
                <a:lnTo>
                  <a:pt x="342390" y="211429"/>
                </a:lnTo>
                <a:lnTo>
                  <a:pt x="348740" y="205257"/>
                </a:lnTo>
                <a:lnTo>
                  <a:pt x="349885" y="201625"/>
                </a:lnTo>
                <a:lnTo>
                  <a:pt x="349815" y="199961"/>
                </a:lnTo>
                <a:lnTo>
                  <a:pt x="349158" y="195656"/>
                </a:lnTo>
                <a:lnTo>
                  <a:pt x="343025" y="153809"/>
                </a:lnTo>
                <a:lnTo>
                  <a:pt x="345184" y="149783"/>
                </a:lnTo>
                <a:lnTo>
                  <a:pt x="400460" y="149783"/>
                </a:lnTo>
                <a:lnTo>
                  <a:pt x="368044" y="124663"/>
                </a:lnTo>
                <a:lnTo>
                  <a:pt x="379711" y="111302"/>
                </a:lnTo>
                <a:lnTo>
                  <a:pt x="336802" y="111302"/>
                </a:lnTo>
                <a:lnTo>
                  <a:pt x="321562" y="7289"/>
                </a:lnTo>
                <a:lnTo>
                  <a:pt x="319149" y="3822"/>
                </a:lnTo>
                <a:lnTo>
                  <a:pt x="311021" y="469"/>
                </a:lnTo>
                <a:lnTo>
                  <a:pt x="306576" y="0"/>
                </a:lnTo>
                <a:close/>
              </a:path>
              <a:path w="713104" h="247650">
                <a:moveTo>
                  <a:pt x="400460" y="149783"/>
                </a:moveTo>
                <a:lnTo>
                  <a:pt x="345184" y="149783"/>
                </a:lnTo>
                <a:lnTo>
                  <a:pt x="403350" y="197485"/>
                </a:lnTo>
                <a:lnTo>
                  <a:pt x="406906" y="199961"/>
                </a:lnTo>
                <a:lnTo>
                  <a:pt x="410970" y="200583"/>
                </a:lnTo>
                <a:lnTo>
                  <a:pt x="420749" y="198056"/>
                </a:lnTo>
                <a:lnTo>
                  <a:pt x="424178" y="195656"/>
                </a:lnTo>
                <a:lnTo>
                  <a:pt x="426464" y="192125"/>
                </a:lnTo>
                <a:lnTo>
                  <a:pt x="429258" y="188290"/>
                </a:lnTo>
                <a:lnTo>
                  <a:pt x="430655" y="184137"/>
                </a:lnTo>
                <a:lnTo>
                  <a:pt x="430401" y="179666"/>
                </a:lnTo>
                <a:lnTo>
                  <a:pt x="430274" y="175196"/>
                </a:lnTo>
                <a:lnTo>
                  <a:pt x="428242" y="171399"/>
                </a:lnTo>
                <a:lnTo>
                  <a:pt x="424305" y="168262"/>
                </a:lnTo>
                <a:lnTo>
                  <a:pt x="400460" y="149783"/>
                </a:lnTo>
                <a:close/>
              </a:path>
              <a:path w="713104" h="247650">
                <a:moveTo>
                  <a:pt x="391793" y="46850"/>
                </a:moveTo>
                <a:lnTo>
                  <a:pt x="387221" y="49428"/>
                </a:lnTo>
                <a:lnTo>
                  <a:pt x="383157" y="55308"/>
                </a:lnTo>
                <a:lnTo>
                  <a:pt x="336802" y="111302"/>
                </a:lnTo>
                <a:lnTo>
                  <a:pt x="379711" y="111302"/>
                </a:lnTo>
                <a:lnTo>
                  <a:pt x="408303" y="78562"/>
                </a:lnTo>
                <a:lnTo>
                  <a:pt x="411859" y="74155"/>
                </a:lnTo>
                <a:lnTo>
                  <a:pt x="413510" y="69926"/>
                </a:lnTo>
                <a:lnTo>
                  <a:pt x="413256" y="61836"/>
                </a:lnTo>
                <a:lnTo>
                  <a:pt x="411859" y="57975"/>
                </a:lnTo>
                <a:lnTo>
                  <a:pt x="409319" y="54317"/>
                </a:lnTo>
                <a:lnTo>
                  <a:pt x="406144" y="50546"/>
                </a:lnTo>
                <a:lnTo>
                  <a:pt x="401953" y="48298"/>
                </a:lnTo>
                <a:lnTo>
                  <a:pt x="391793" y="46850"/>
                </a:lnTo>
                <a:close/>
              </a:path>
              <a:path w="713104" h="247650">
                <a:moveTo>
                  <a:pt x="495998" y="30584"/>
                </a:moveTo>
                <a:lnTo>
                  <a:pt x="457706" y="43942"/>
                </a:lnTo>
                <a:lnTo>
                  <a:pt x="433893" y="81783"/>
                </a:lnTo>
                <a:lnTo>
                  <a:pt x="431087" y="105306"/>
                </a:lnTo>
                <a:lnTo>
                  <a:pt x="431258" y="113284"/>
                </a:lnTo>
                <a:lnTo>
                  <a:pt x="442243" y="156059"/>
                </a:lnTo>
                <a:lnTo>
                  <a:pt x="479962" y="184329"/>
                </a:lnTo>
                <a:lnTo>
                  <a:pt x="493178" y="185614"/>
                </a:lnTo>
                <a:lnTo>
                  <a:pt x="507871" y="184531"/>
                </a:lnTo>
                <a:lnTo>
                  <a:pt x="544288" y="166019"/>
                </a:lnTo>
                <a:lnTo>
                  <a:pt x="554126" y="152692"/>
                </a:lnTo>
                <a:lnTo>
                  <a:pt x="491361" y="152692"/>
                </a:lnTo>
                <a:lnTo>
                  <a:pt x="484503" y="151561"/>
                </a:lnTo>
                <a:lnTo>
                  <a:pt x="476121" y="144297"/>
                </a:lnTo>
                <a:lnTo>
                  <a:pt x="473200" y="139230"/>
                </a:lnTo>
                <a:lnTo>
                  <a:pt x="471549" y="132740"/>
                </a:lnTo>
                <a:lnTo>
                  <a:pt x="554226" y="120611"/>
                </a:lnTo>
                <a:lnTo>
                  <a:pt x="558417" y="115328"/>
                </a:lnTo>
                <a:lnTo>
                  <a:pt x="557147" y="106210"/>
                </a:lnTo>
                <a:lnTo>
                  <a:pt x="555880" y="98767"/>
                </a:lnTo>
                <a:lnTo>
                  <a:pt x="467485" y="98767"/>
                </a:lnTo>
                <a:lnTo>
                  <a:pt x="467739" y="91440"/>
                </a:lnTo>
                <a:lnTo>
                  <a:pt x="469898" y="84480"/>
                </a:lnTo>
                <a:lnTo>
                  <a:pt x="478534" y="71247"/>
                </a:lnTo>
                <a:lnTo>
                  <a:pt x="485011" y="67297"/>
                </a:lnTo>
                <a:lnTo>
                  <a:pt x="497838" y="65417"/>
                </a:lnTo>
                <a:lnTo>
                  <a:pt x="546081" y="65417"/>
                </a:lnTo>
                <a:lnTo>
                  <a:pt x="545961" y="65123"/>
                </a:lnTo>
                <a:lnTo>
                  <a:pt x="514983" y="33413"/>
                </a:lnTo>
                <a:lnTo>
                  <a:pt x="502679" y="30727"/>
                </a:lnTo>
                <a:lnTo>
                  <a:pt x="495998" y="30584"/>
                </a:lnTo>
                <a:close/>
              </a:path>
              <a:path w="713104" h="247650">
                <a:moveTo>
                  <a:pt x="540510" y="128409"/>
                </a:moveTo>
                <a:lnTo>
                  <a:pt x="531112" y="130479"/>
                </a:lnTo>
                <a:lnTo>
                  <a:pt x="527683" y="132880"/>
                </a:lnTo>
                <a:lnTo>
                  <a:pt x="523365" y="140474"/>
                </a:lnTo>
                <a:lnTo>
                  <a:pt x="520190" y="143649"/>
                </a:lnTo>
                <a:lnTo>
                  <a:pt x="515999" y="146189"/>
                </a:lnTo>
                <a:lnTo>
                  <a:pt x="511681" y="148729"/>
                </a:lnTo>
                <a:lnTo>
                  <a:pt x="506728" y="150431"/>
                </a:lnTo>
                <a:lnTo>
                  <a:pt x="491361" y="152692"/>
                </a:lnTo>
                <a:lnTo>
                  <a:pt x="554126" y="152692"/>
                </a:lnTo>
                <a:lnTo>
                  <a:pt x="555115" y="151091"/>
                </a:lnTo>
                <a:lnTo>
                  <a:pt x="556131" y="146926"/>
                </a:lnTo>
                <a:lnTo>
                  <a:pt x="555623" y="142913"/>
                </a:lnTo>
                <a:lnTo>
                  <a:pt x="555242" y="138899"/>
                </a:lnTo>
                <a:lnTo>
                  <a:pt x="553083" y="135610"/>
                </a:lnTo>
                <a:lnTo>
                  <a:pt x="549400" y="133032"/>
                </a:lnTo>
                <a:lnTo>
                  <a:pt x="545082" y="129616"/>
                </a:lnTo>
                <a:lnTo>
                  <a:pt x="540510" y="128409"/>
                </a:lnTo>
                <a:close/>
              </a:path>
              <a:path w="713104" h="247650">
                <a:moveTo>
                  <a:pt x="546081" y="65417"/>
                </a:moveTo>
                <a:lnTo>
                  <a:pt x="497838" y="65417"/>
                </a:lnTo>
                <a:lnTo>
                  <a:pt x="501394" y="65811"/>
                </a:lnTo>
                <a:lnTo>
                  <a:pt x="504315" y="67195"/>
                </a:lnTo>
                <a:lnTo>
                  <a:pt x="519809" y="91097"/>
                </a:lnTo>
                <a:lnTo>
                  <a:pt x="467485" y="98767"/>
                </a:lnTo>
                <a:lnTo>
                  <a:pt x="555880" y="98767"/>
                </a:lnTo>
                <a:lnTo>
                  <a:pt x="555571" y="96953"/>
                </a:lnTo>
                <a:lnTo>
                  <a:pt x="553686" y="88212"/>
                </a:lnTo>
                <a:lnTo>
                  <a:pt x="551467" y="79983"/>
                </a:lnTo>
                <a:lnTo>
                  <a:pt x="548892" y="72263"/>
                </a:lnTo>
                <a:lnTo>
                  <a:pt x="546081" y="65417"/>
                </a:lnTo>
                <a:close/>
              </a:path>
              <a:path w="713104" h="247650">
                <a:moveTo>
                  <a:pt x="594739" y="15722"/>
                </a:moveTo>
                <a:lnTo>
                  <a:pt x="573276" y="34950"/>
                </a:lnTo>
                <a:lnTo>
                  <a:pt x="591623" y="160010"/>
                </a:lnTo>
                <a:lnTo>
                  <a:pt x="592072" y="163283"/>
                </a:lnTo>
                <a:lnTo>
                  <a:pt x="593977" y="167297"/>
                </a:lnTo>
                <a:lnTo>
                  <a:pt x="600073" y="172212"/>
                </a:lnTo>
                <a:lnTo>
                  <a:pt x="604518" y="173126"/>
                </a:lnTo>
                <a:lnTo>
                  <a:pt x="610614" y="172466"/>
                </a:lnTo>
                <a:lnTo>
                  <a:pt x="618569" y="170382"/>
                </a:lnTo>
                <a:lnTo>
                  <a:pt x="623964" y="166230"/>
                </a:lnTo>
                <a:lnTo>
                  <a:pt x="626812" y="160010"/>
                </a:lnTo>
                <a:lnTo>
                  <a:pt x="627124" y="151726"/>
                </a:lnTo>
                <a:lnTo>
                  <a:pt x="614424" y="65747"/>
                </a:lnTo>
                <a:lnTo>
                  <a:pt x="618742" y="59639"/>
                </a:lnTo>
                <a:lnTo>
                  <a:pt x="645412" y="47066"/>
                </a:lnTo>
                <a:lnTo>
                  <a:pt x="696261" y="47066"/>
                </a:lnTo>
                <a:lnTo>
                  <a:pt x="695450" y="45021"/>
                </a:lnTo>
                <a:lnTo>
                  <a:pt x="692148" y="37528"/>
                </a:lnTo>
                <a:lnTo>
                  <a:pt x="687830" y="31216"/>
                </a:lnTo>
                <a:lnTo>
                  <a:pt x="609344" y="31153"/>
                </a:lnTo>
                <a:lnTo>
                  <a:pt x="608455" y="25298"/>
                </a:lnTo>
                <a:lnTo>
                  <a:pt x="606296" y="21196"/>
                </a:lnTo>
                <a:lnTo>
                  <a:pt x="599438" y="16471"/>
                </a:lnTo>
                <a:lnTo>
                  <a:pt x="594739" y="15722"/>
                </a:lnTo>
                <a:close/>
              </a:path>
              <a:path w="713104" h="247650">
                <a:moveTo>
                  <a:pt x="696261" y="47066"/>
                </a:moveTo>
                <a:lnTo>
                  <a:pt x="645412" y="47066"/>
                </a:lnTo>
                <a:lnTo>
                  <a:pt x="648841" y="47383"/>
                </a:lnTo>
                <a:lnTo>
                  <a:pt x="654429" y="49860"/>
                </a:lnTo>
                <a:lnTo>
                  <a:pt x="663319" y="63982"/>
                </a:lnTo>
                <a:lnTo>
                  <a:pt x="664589" y="67957"/>
                </a:lnTo>
                <a:lnTo>
                  <a:pt x="665478" y="72072"/>
                </a:lnTo>
                <a:lnTo>
                  <a:pt x="666113" y="76314"/>
                </a:lnTo>
                <a:lnTo>
                  <a:pt x="676019" y="144360"/>
                </a:lnTo>
                <a:lnTo>
                  <a:pt x="676781" y="149834"/>
                </a:lnTo>
                <a:lnTo>
                  <a:pt x="679321" y="153860"/>
                </a:lnTo>
                <a:lnTo>
                  <a:pt x="683258" y="156438"/>
                </a:lnTo>
                <a:lnTo>
                  <a:pt x="687322" y="159016"/>
                </a:lnTo>
                <a:lnTo>
                  <a:pt x="691894" y="159931"/>
                </a:lnTo>
                <a:lnTo>
                  <a:pt x="702943" y="158305"/>
                </a:lnTo>
                <a:lnTo>
                  <a:pt x="707134" y="155803"/>
                </a:lnTo>
                <a:lnTo>
                  <a:pt x="712214" y="147535"/>
                </a:lnTo>
                <a:lnTo>
                  <a:pt x="713103" y="142913"/>
                </a:lnTo>
                <a:lnTo>
                  <a:pt x="712341" y="137820"/>
                </a:lnTo>
                <a:lnTo>
                  <a:pt x="702435" y="69773"/>
                </a:lnTo>
                <a:lnTo>
                  <a:pt x="701218" y="63161"/>
                </a:lnTo>
                <a:lnTo>
                  <a:pt x="699637" y="56769"/>
                </a:lnTo>
                <a:lnTo>
                  <a:pt x="697738" y="50783"/>
                </a:lnTo>
                <a:lnTo>
                  <a:pt x="696261" y="47066"/>
                </a:lnTo>
                <a:close/>
              </a:path>
              <a:path w="713104" h="247650">
                <a:moveTo>
                  <a:pt x="644650" y="12643"/>
                </a:moveTo>
                <a:lnTo>
                  <a:pt x="609344" y="30797"/>
                </a:lnTo>
                <a:lnTo>
                  <a:pt x="609344" y="31153"/>
                </a:lnTo>
                <a:lnTo>
                  <a:pt x="687762" y="31153"/>
                </a:lnTo>
                <a:lnTo>
                  <a:pt x="676908" y="20916"/>
                </a:lnTo>
                <a:lnTo>
                  <a:pt x="644650" y="12643"/>
                </a:lnTo>
                <a:close/>
              </a:path>
            </a:pathLst>
          </a:custGeom>
          <a:solidFill>
            <a:srgbClr val="FF3399"/>
          </a:solid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17091" y="1959867"/>
            <a:ext cx="1642872" cy="220218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8985" y="512575"/>
            <a:ext cx="3976371" cy="677108"/>
          </a:xfrm>
          <a:prstGeom prst="rect">
            <a:avLst/>
          </a:prstGeom>
        </p:spPr>
        <p:txBody>
          <a:bodyPr vert="horz" wrap="square" lIns="0" tIns="0" rIns="0" bIns="0" rtlCol="0">
            <a:spAutoFit/>
          </a:bodyPr>
          <a:lstStyle/>
          <a:p>
            <a:pPr marL="12700">
              <a:tabLst>
                <a:tab pos="553032" algn="l"/>
              </a:tabLst>
            </a:pPr>
            <a:r>
              <a:rPr spc="-355" dirty="0"/>
              <a:t>1.	</a:t>
            </a:r>
            <a:r>
              <a:rPr sz="2800" spc="-351" dirty="0"/>
              <a:t>Web  </a:t>
            </a:r>
            <a:r>
              <a:rPr sz="2800" spc="-95" dirty="0"/>
              <a:t>Client </a:t>
            </a:r>
            <a:r>
              <a:rPr spc="-85" dirty="0">
                <a:solidFill>
                  <a:srgbClr val="FF0000"/>
                </a:solidFill>
              </a:rPr>
              <a:t>by</a:t>
            </a:r>
            <a:r>
              <a:rPr spc="-20" dirty="0">
                <a:solidFill>
                  <a:srgbClr val="FF0000"/>
                </a:solidFill>
              </a:rPr>
              <a:t> </a:t>
            </a:r>
            <a:r>
              <a:rPr sz="4400" spc="-585" dirty="0"/>
              <a:t>HTTP</a:t>
            </a:r>
            <a:endParaRPr sz="4400" dirty="0"/>
          </a:p>
        </p:txBody>
      </p:sp>
      <p:sp>
        <p:nvSpPr>
          <p:cNvPr id="4" name="object 4"/>
          <p:cNvSpPr/>
          <p:nvPr/>
        </p:nvSpPr>
        <p:spPr>
          <a:xfrm>
            <a:off x="3048005" y="3049529"/>
            <a:ext cx="5732145" cy="536575"/>
          </a:xfrm>
          <a:custGeom>
            <a:avLst/>
            <a:gdLst/>
            <a:ahLst/>
            <a:cxnLst/>
            <a:rect l="l" t="t" r="r" b="b"/>
            <a:pathLst>
              <a:path w="5732145" h="536575">
                <a:moveTo>
                  <a:pt x="5235194" y="0"/>
                </a:moveTo>
                <a:lnTo>
                  <a:pt x="5235194" y="134112"/>
                </a:lnTo>
                <a:lnTo>
                  <a:pt x="0" y="134112"/>
                </a:lnTo>
                <a:lnTo>
                  <a:pt x="0" y="402336"/>
                </a:lnTo>
                <a:lnTo>
                  <a:pt x="5235194" y="402336"/>
                </a:lnTo>
                <a:lnTo>
                  <a:pt x="5235194" y="536448"/>
                </a:lnTo>
                <a:lnTo>
                  <a:pt x="5731764" y="268224"/>
                </a:lnTo>
                <a:lnTo>
                  <a:pt x="5235194" y="0"/>
                </a:lnTo>
                <a:close/>
              </a:path>
            </a:pathLst>
          </a:custGeom>
          <a:solidFill>
            <a:srgbClr val="99FF99"/>
          </a:solidFill>
        </p:spPr>
        <p:txBody>
          <a:bodyPr wrap="square" lIns="0" tIns="0" rIns="0" bIns="0" rtlCol="0"/>
          <a:lstStyle/>
          <a:p>
            <a:endParaRPr/>
          </a:p>
        </p:txBody>
      </p:sp>
      <p:sp>
        <p:nvSpPr>
          <p:cNvPr id="5" name="object 5"/>
          <p:cNvSpPr/>
          <p:nvPr/>
        </p:nvSpPr>
        <p:spPr>
          <a:xfrm>
            <a:off x="3048005" y="2462783"/>
            <a:ext cx="5732145" cy="538480"/>
          </a:xfrm>
          <a:custGeom>
            <a:avLst/>
            <a:gdLst/>
            <a:ahLst/>
            <a:cxnLst/>
            <a:rect l="l" t="t" r="r" b="b"/>
            <a:pathLst>
              <a:path w="5732145" h="538480">
                <a:moveTo>
                  <a:pt x="497966" y="0"/>
                </a:moveTo>
                <a:lnTo>
                  <a:pt x="0" y="268986"/>
                </a:lnTo>
                <a:lnTo>
                  <a:pt x="497966" y="537971"/>
                </a:lnTo>
                <a:lnTo>
                  <a:pt x="497966" y="403478"/>
                </a:lnTo>
                <a:lnTo>
                  <a:pt x="5731764" y="403478"/>
                </a:lnTo>
                <a:lnTo>
                  <a:pt x="5731764" y="134492"/>
                </a:lnTo>
                <a:lnTo>
                  <a:pt x="497966" y="134492"/>
                </a:lnTo>
                <a:lnTo>
                  <a:pt x="497966" y="0"/>
                </a:lnTo>
                <a:close/>
              </a:path>
            </a:pathLst>
          </a:custGeom>
          <a:solidFill>
            <a:srgbClr val="00FF00"/>
          </a:solidFill>
        </p:spPr>
        <p:txBody>
          <a:bodyPr wrap="square" lIns="0" tIns="0" rIns="0" bIns="0" rtlCol="0"/>
          <a:lstStyle/>
          <a:p>
            <a:endParaRPr/>
          </a:p>
        </p:txBody>
      </p:sp>
      <p:sp>
        <p:nvSpPr>
          <p:cNvPr id="6" name="object 6"/>
          <p:cNvSpPr txBox="1"/>
          <p:nvPr/>
        </p:nvSpPr>
        <p:spPr>
          <a:xfrm>
            <a:off x="5190747" y="1743455"/>
            <a:ext cx="1597660" cy="2192908"/>
          </a:xfrm>
          <a:prstGeom prst="rect">
            <a:avLst/>
          </a:prstGeom>
        </p:spPr>
        <p:txBody>
          <a:bodyPr vert="horz" wrap="square" lIns="0" tIns="0" rIns="0" bIns="0" rtlCol="0">
            <a:spAutoFit/>
          </a:bodyPr>
          <a:lstStyle/>
          <a:p>
            <a:pPr>
              <a:lnSpc>
                <a:spcPct val="100000"/>
              </a:lnSpc>
            </a:pPr>
            <a:endParaRPr sz="2900" dirty="0">
              <a:latin typeface="Times New Roman"/>
              <a:cs typeface="Times New Roman"/>
            </a:endParaRPr>
          </a:p>
          <a:p>
            <a:pPr marR="290163" algn="ctr"/>
            <a:r>
              <a:rPr sz="2400" spc="-160" dirty="0">
                <a:latin typeface="Arial"/>
                <a:cs typeface="Arial"/>
              </a:rPr>
              <a:t>Request</a:t>
            </a:r>
            <a:endParaRPr sz="2400" dirty="0">
              <a:latin typeface="Arial"/>
              <a:cs typeface="Arial"/>
            </a:endParaRPr>
          </a:p>
          <a:p>
            <a:pPr>
              <a:lnSpc>
                <a:spcPct val="100000"/>
              </a:lnSpc>
            </a:pPr>
            <a:endParaRPr sz="2400" dirty="0">
              <a:latin typeface="Times New Roman"/>
              <a:cs typeface="Times New Roman"/>
            </a:endParaRPr>
          </a:p>
          <a:p>
            <a:pPr>
              <a:lnSpc>
                <a:spcPct val="100000"/>
              </a:lnSpc>
            </a:pPr>
            <a:endParaRPr sz="2400" dirty="0">
              <a:latin typeface="Times New Roman"/>
              <a:cs typeface="Times New Roman"/>
            </a:endParaRPr>
          </a:p>
          <a:p>
            <a:pPr marR="290163" algn="ctr">
              <a:spcBef>
                <a:spcPts val="2051"/>
              </a:spcBef>
            </a:pPr>
            <a:r>
              <a:rPr sz="2400" spc="-229" dirty="0">
                <a:latin typeface="Arial"/>
                <a:cs typeface="Arial"/>
              </a:rPr>
              <a:t>Response</a:t>
            </a:r>
            <a:endParaRPr sz="2400" dirty="0">
              <a:latin typeface="Arial"/>
              <a:cs typeface="Arial"/>
            </a:endParaRPr>
          </a:p>
        </p:txBody>
      </p:sp>
      <p:sp>
        <p:nvSpPr>
          <p:cNvPr id="7" name="object 7"/>
          <p:cNvSpPr/>
          <p:nvPr/>
        </p:nvSpPr>
        <p:spPr>
          <a:xfrm>
            <a:off x="9067803" y="2127507"/>
            <a:ext cx="2318004" cy="1537716"/>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190744" y="1743455"/>
            <a:ext cx="1597152" cy="2513076"/>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5405125" y="2604521"/>
            <a:ext cx="805815" cy="648679"/>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6844289" y="3075432"/>
            <a:ext cx="1922145" cy="538480"/>
          </a:xfrm>
          <a:custGeom>
            <a:avLst/>
            <a:gdLst/>
            <a:ahLst/>
            <a:cxnLst/>
            <a:rect l="l" t="t" r="r" b="b"/>
            <a:pathLst>
              <a:path w="1922145" h="538479">
                <a:moveTo>
                  <a:pt x="1423797" y="0"/>
                </a:moveTo>
                <a:lnTo>
                  <a:pt x="1423797" y="134492"/>
                </a:lnTo>
                <a:lnTo>
                  <a:pt x="0" y="134492"/>
                </a:lnTo>
                <a:lnTo>
                  <a:pt x="0" y="403478"/>
                </a:lnTo>
                <a:lnTo>
                  <a:pt x="1423797" y="403478"/>
                </a:lnTo>
                <a:lnTo>
                  <a:pt x="1423797" y="537971"/>
                </a:lnTo>
                <a:lnTo>
                  <a:pt x="1921764" y="268985"/>
                </a:lnTo>
                <a:lnTo>
                  <a:pt x="1423797" y="0"/>
                </a:lnTo>
                <a:close/>
              </a:path>
            </a:pathLst>
          </a:custGeom>
          <a:solidFill>
            <a:srgbClr val="99FF99"/>
          </a:solidFill>
        </p:spPr>
        <p:txBody>
          <a:bodyPr wrap="square" lIns="0" tIns="0" rIns="0" bIns="0" rtlCol="0"/>
          <a:lstStyle/>
          <a:p>
            <a:endParaRPr/>
          </a:p>
        </p:txBody>
      </p:sp>
      <p:sp>
        <p:nvSpPr>
          <p:cNvPr id="11" name="object 11"/>
          <p:cNvSpPr/>
          <p:nvPr/>
        </p:nvSpPr>
        <p:spPr>
          <a:xfrm>
            <a:off x="3130297" y="3051048"/>
            <a:ext cx="2034539" cy="538480"/>
          </a:xfrm>
          <a:custGeom>
            <a:avLst/>
            <a:gdLst/>
            <a:ahLst/>
            <a:cxnLst/>
            <a:rect l="l" t="t" r="r" b="b"/>
            <a:pathLst>
              <a:path w="2034539" h="538479">
                <a:moveTo>
                  <a:pt x="1536573" y="0"/>
                </a:moveTo>
                <a:lnTo>
                  <a:pt x="1536573" y="134492"/>
                </a:lnTo>
                <a:lnTo>
                  <a:pt x="0" y="134492"/>
                </a:lnTo>
                <a:lnTo>
                  <a:pt x="0" y="403478"/>
                </a:lnTo>
                <a:lnTo>
                  <a:pt x="1536573" y="403478"/>
                </a:lnTo>
                <a:lnTo>
                  <a:pt x="1536573" y="537972"/>
                </a:lnTo>
                <a:lnTo>
                  <a:pt x="2034540" y="268986"/>
                </a:lnTo>
                <a:lnTo>
                  <a:pt x="1536573" y="0"/>
                </a:lnTo>
                <a:close/>
              </a:path>
            </a:pathLst>
          </a:custGeom>
          <a:solidFill>
            <a:srgbClr val="99FF99"/>
          </a:solidFill>
        </p:spPr>
        <p:txBody>
          <a:bodyPr wrap="square" lIns="0" tIns="0" rIns="0" bIns="0" rtlCol="0"/>
          <a:lstStyle/>
          <a:p>
            <a:endParaRPr/>
          </a:p>
        </p:txBody>
      </p:sp>
      <p:sp>
        <p:nvSpPr>
          <p:cNvPr id="12" name="object 12"/>
          <p:cNvSpPr/>
          <p:nvPr/>
        </p:nvSpPr>
        <p:spPr>
          <a:xfrm>
            <a:off x="6769609" y="2462783"/>
            <a:ext cx="2010411" cy="538480"/>
          </a:xfrm>
          <a:custGeom>
            <a:avLst/>
            <a:gdLst/>
            <a:ahLst/>
            <a:cxnLst/>
            <a:rect l="l" t="t" r="r" b="b"/>
            <a:pathLst>
              <a:path w="2010409" h="538480">
                <a:moveTo>
                  <a:pt x="497967" y="0"/>
                </a:moveTo>
                <a:lnTo>
                  <a:pt x="0" y="268986"/>
                </a:lnTo>
                <a:lnTo>
                  <a:pt x="497967" y="537971"/>
                </a:lnTo>
                <a:lnTo>
                  <a:pt x="497967" y="403478"/>
                </a:lnTo>
                <a:lnTo>
                  <a:pt x="2010156" y="403478"/>
                </a:lnTo>
                <a:lnTo>
                  <a:pt x="2010156" y="134492"/>
                </a:lnTo>
                <a:lnTo>
                  <a:pt x="497967" y="134492"/>
                </a:lnTo>
                <a:lnTo>
                  <a:pt x="497967" y="0"/>
                </a:lnTo>
                <a:close/>
              </a:path>
            </a:pathLst>
          </a:custGeom>
          <a:solidFill>
            <a:srgbClr val="00FF00"/>
          </a:solidFill>
        </p:spPr>
        <p:txBody>
          <a:bodyPr wrap="square" lIns="0" tIns="0" rIns="0" bIns="0" rtlCol="0"/>
          <a:lstStyle/>
          <a:p>
            <a:endParaRPr/>
          </a:p>
        </p:txBody>
      </p:sp>
      <p:sp>
        <p:nvSpPr>
          <p:cNvPr id="13" name="object 13"/>
          <p:cNvSpPr/>
          <p:nvPr/>
        </p:nvSpPr>
        <p:spPr>
          <a:xfrm>
            <a:off x="3031237" y="2462783"/>
            <a:ext cx="2010411" cy="538480"/>
          </a:xfrm>
          <a:custGeom>
            <a:avLst/>
            <a:gdLst/>
            <a:ahLst/>
            <a:cxnLst/>
            <a:rect l="l" t="t" r="r" b="b"/>
            <a:pathLst>
              <a:path w="2010410" h="538480">
                <a:moveTo>
                  <a:pt x="497966" y="0"/>
                </a:moveTo>
                <a:lnTo>
                  <a:pt x="0" y="268986"/>
                </a:lnTo>
                <a:lnTo>
                  <a:pt x="497966" y="537971"/>
                </a:lnTo>
                <a:lnTo>
                  <a:pt x="497966" y="403478"/>
                </a:lnTo>
                <a:lnTo>
                  <a:pt x="2010155" y="403478"/>
                </a:lnTo>
                <a:lnTo>
                  <a:pt x="2010155" y="134492"/>
                </a:lnTo>
                <a:lnTo>
                  <a:pt x="497966" y="134492"/>
                </a:lnTo>
                <a:lnTo>
                  <a:pt x="497966" y="0"/>
                </a:lnTo>
                <a:close/>
              </a:path>
            </a:pathLst>
          </a:custGeom>
          <a:solidFill>
            <a:srgbClr val="00FF00"/>
          </a:solidFill>
        </p:spPr>
        <p:txBody>
          <a:bodyPr wrap="square" lIns="0" tIns="0" rIns="0" bIns="0" rtlCol="0"/>
          <a:lstStyle/>
          <a:p>
            <a:endParaRPr/>
          </a:p>
        </p:txBody>
      </p:sp>
      <p:sp>
        <p:nvSpPr>
          <p:cNvPr id="14" name="object 14"/>
          <p:cNvSpPr txBox="1"/>
          <p:nvPr/>
        </p:nvSpPr>
        <p:spPr>
          <a:xfrm>
            <a:off x="7438771" y="2161035"/>
            <a:ext cx="1020444" cy="369332"/>
          </a:xfrm>
          <a:prstGeom prst="rect">
            <a:avLst/>
          </a:prstGeom>
        </p:spPr>
        <p:txBody>
          <a:bodyPr vert="horz" wrap="square" lIns="0" tIns="0" rIns="0" bIns="0" rtlCol="0">
            <a:spAutoFit/>
          </a:bodyPr>
          <a:lstStyle/>
          <a:p>
            <a:pPr marL="12700"/>
            <a:r>
              <a:rPr sz="2400" spc="-375" dirty="0">
                <a:latin typeface="Arial"/>
                <a:cs typeface="Arial"/>
              </a:rPr>
              <a:t>Re</a:t>
            </a:r>
            <a:r>
              <a:rPr sz="2400" spc="-100" dirty="0">
                <a:latin typeface="Arial"/>
                <a:cs typeface="Arial"/>
              </a:rPr>
              <a:t>qu</a:t>
            </a:r>
            <a:r>
              <a:rPr sz="2400" spc="-229" dirty="0">
                <a:latin typeface="Arial"/>
                <a:cs typeface="Arial"/>
              </a:rPr>
              <a:t>e</a:t>
            </a:r>
            <a:r>
              <a:rPr sz="2400" spc="-200" dirty="0">
                <a:latin typeface="Arial"/>
                <a:cs typeface="Arial"/>
              </a:rPr>
              <a:t>s</a:t>
            </a:r>
            <a:r>
              <a:rPr sz="2400" spc="245" dirty="0">
                <a:latin typeface="Arial"/>
                <a:cs typeface="Arial"/>
              </a:rPr>
              <a:t>t</a:t>
            </a:r>
            <a:endParaRPr sz="2400" dirty="0">
              <a:latin typeface="Arial"/>
              <a:cs typeface="Arial"/>
            </a:endParaRPr>
          </a:p>
        </p:txBody>
      </p:sp>
      <p:sp>
        <p:nvSpPr>
          <p:cNvPr id="15" name="object 15"/>
          <p:cNvSpPr txBox="1"/>
          <p:nvPr/>
        </p:nvSpPr>
        <p:spPr>
          <a:xfrm>
            <a:off x="3797051" y="2161035"/>
            <a:ext cx="1019175" cy="369332"/>
          </a:xfrm>
          <a:prstGeom prst="rect">
            <a:avLst/>
          </a:prstGeom>
        </p:spPr>
        <p:txBody>
          <a:bodyPr vert="horz" wrap="square" lIns="0" tIns="0" rIns="0" bIns="0" rtlCol="0">
            <a:spAutoFit/>
          </a:bodyPr>
          <a:lstStyle/>
          <a:p>
            <a:pPr marL="12700"/>
            <a:r>
              <a:rPr sz="2400" spc="-235" dirty="0">
                <a:latin typeface="Arial"/>
                <a:cs typeface="Arial"/>
              </a:rPr>
              <a:t>Reque</a:t>
            </a:r>
            <a:r>
              <a:rPr sz="2400" spc="-195" dirty="0">
                <a:latin typeface="Arial"/>
                <a:cs typeface="Arial"/>
              </a:rPr>
              <a:t>s</a:t>
            </a:r>
            <a:r>
              <a:rPr sz="2400" spc="245" dirty="0">
                <a:latin typeface="Arial"/>
                <a:cs typeface="Arial"/>
              </a:rPr>
              <a:t>t</a:t>
            </a:r>
            <a:endParaRPr sz="2400" dirty="0">
              <a:latin typeface="Arial"/>
              <a:cs typeface="Arial"/>
            </a:endParaRPr>
          </a:p>
        </p:txBody>
      </p:sp>
      <p:sp>
        <p:nvSpPr>
          <p:cNvPr id="16" name="object 16"/>
          <p:cNvSpPr txBox="1"/>
          <p:nvPr/>
        </p:nvSpPr>
        <p:spPr>
          <a:xfrm>
            <a:off x="7017513" y="3497327"/>
            <a:ext cx="1169035" cy="378460"/>
          </a:xfrm>
          <a:prstGeom prst="rect">
            <a:avLst/>
          </a:prstGeom>
        </p:spPr>
        <p:txBody>
          <a:bodyPr vert="horz" wrap="square" lIns="0" tIns="0" rIns="0" bIns="0" rtlCol="0">
            <a:spAutoFit/>
          </a:bodyPr>
          <a:lstStyle/>
          <a:p>
            <a:pPr marL="12700"/>
            <a:r>
              <a:rPr sz="2400" spc="-229" dirty="0">
                <a:latin typeface="Arial"/>
                <a:cs typeface="Arial"/>
              </a:rPr>
              <a:t>Response</a:t>
            </a:r>
            <a:endParaRPr sz="2400" dirty="0">
              <a:latin typeface="Arial"/>
              <a:cs typeface="Arial"/>
            </a:endParaRPr>
          </a:p>
        </p:txBody>
      </p:sp>
      <p:sp>
        <p:nvSpPr>
          <p:cNvPr id="17" name="object 17"/>
          <p:cNvSpPr txBox="1"/>
          <p:nvPr/>
        </p:nvSpPr>
        <p:spPr>
          <a:xfrm>
            <a:off x="3239773" y="3494535"/>
            <a:ext cx="1169035" cy="378460"/>
          </a:xfrm>
          <a:prstGeom prst="rect">
            <a:avLst/>
          </a:prstGeom>
        </p:spPr>
        <p:txBody>
          <a:bodyPr vert="horz" wrap="square" lIns="0" tIns="0" rIns="0" bIns="0" rtlCol="0">
            <a:spAutoFit/>
          </a:bodyPr>
          <a:lstStyle/>
          <a:p>
            <a:pPr marL="12700"/>
            <a:r>
              <a:rPr sz="2400" spc="-229" dirty="0">
                <a:latin typeface="Arial"/>
                <a:cs typeface="Arial"/>
              </a:rPr>
              <a:t>Response</a:t>
            </a:r>
            <a:endParaRPr sz="2400" dirty="0">
              <a:latin typeface="Arial"/>
              <a:cs typeface="Arial"/>
            </a:endParaRPr>
          </a:p>
        </p:txBody>
      </p:sp>
      <p:sp>
        <p:nvSpPr>
          <p:cNvPr id="18" name="object 18"/>
          <p:cNvSpPr/>
          <p:nvPr/>
        </p:nvSpPr>
        <p:spPr>
          <a:xfrm>
            <a:off x="5212079" y="4864611"/>
            <a:ext cx="1449324" cy="1592580"/>
          </a:xfrm>
          <a:prstGeom prst="rect">
            <a:avLst/>
          </a:prstGeom>
          <a:blipFill>
            <a:blip r:embed="rId6" cstate="print"/>
            <a:stretch>
              <a:fillRect/>
            </a:stretch>
          </a:blipFill>
        </p:spPr>
        <p:txBody>
          <a:bodyPr wrap="square" lIns="0" tIns="0" rIns="0" bIns="0" rtlCol="0"/>
          <a:lstStyle/>
          <a:p>
            <a:endParaRPr/>
          </a:p>
        </p:txBody>
      </p:sp>
      <p:sp>
        <p:nvSpPr>
          <p:cNvPr id="19" name="object 19"/>
          <p:cNvSpPr txBox="1"/>
          <p:nvPr/>
        </p:nvSpPr>
        <p:spPr>
          <a:xfrm>
            <a:off x="5557521" y="5586375"/>
            <a:ext cx="767715" cy="369332"/>
          </a:xfrm>
          <a:prstGeom prst="rect">
            <a:avLst/>
          </a:prstGeom>
        </p:spPr>
        <p:txBody>
          <a:bodyPr vert="horz" wrap="square" lIns="0" tIns="0" rIns="0" bIns="0" rtlCol="0">
            <a:spAutoFit/>
          </a:bodyPr>
          <a:lstStyle/>
          <a:p>
            <a:pPr marL="12700"/>
            <a:r>
              <a:rPr sz="2400" b="1" spc="-360" dirty="0">
                <a:latin typeface="Arial"/>
                <a:cs typeface="Arial"/>
              </a:rPr>
              <a:t>C</a:t>
            </a:r>
            <a:r>
              <a:rPr sz="2400" b="1" spc="-289" dirty="0">
                <a:latin typeface="Arial"/>
                <a:cs typeface="Arial"/>
              </a:rPr>
              <a:t>a</a:t>
            </a:r>
            <a:r>
              <a:rPr sz="2400" b="1" spc="-285" dirty="0">
                <a:latin typeface="Arial"/>
                <a:cs typeface="Arial"/>
              </a:rPr>
              <a:t>ch</a:t>
            </a:r>
            <a:r>
              <a:rPr sz="2400" b="1" spc="-165" dirty="0">
                <a:latin typeface="Arial"/>
                <a:cs typeface="Arial"/>
              </a:rPr>
              <a:t>e</a:t>
            </a:r>
            <a:endParaRPr sz="2400" dirty="0">
              <a:latin typeface="Arial"/>
              <a:cs typeface="Arial"/>
            </a:endParaRPr>
          </a:p>
        </p:txBody>
      </p:sp>
      <p:sp>
        <p:nvSpPr>
          <p:cNvPr id="20" name="object 20"/>
          <p:cNvSpPr/>
          <p:nvPr/>
        </p:nvSpPr>
        <p:spPr>
          <a:xfrm>
            <a:off x="5663185" y="4302257"/>
            <a:ext cx="547371" cy="611505"/>
          </a:xfrm>
          <a:custGeom>
            <a:avLst/>
            <a:gdLst/>
            <a:ahLst/>
            <a:cxnLst/>
            <a:rect l="l" t="t" r="r" b="b"/>
            <a:pathLst>
              <a:path w="547370" h="611504">
                <a:moveTo>
                  <a:pt x="547115" y="417068"/>
                </a:moveTo>
                <a:lnTo>
                  <a:pt x="0" y="417068"/>
                </a:lnTo>
                <a:lnTo>
                  <a:pt x="273557" y="611124"/>
                </a:lnTo>
                <a:lnTo>
                  <a:pt x="547115" y="417068"/>
                </a:lnTo>
                <a:close/>
              </a:path>
              <a:path w="547370" h="611504">
                <a:moveTo>
                  <a:pt x="410337" y="194056"/>
                </a:moveTo>
                <a:lnTo>
                  <a:pt x="136778" y="194056"/>
                </a:lnTo>
                <a:lnTo>
                  <a:pt x="136778" y="417068"/>
                </a:lnTo>
                <a:lnTo>
                  <a:pt x="410337" y="417068"/>
                </a:lnTo>
                <a:lnTo>
                  <a:pt x="410337" y="194056"/>
                </a:lnTo>
                <a:close/>
              </a:path>
              <a:path w="547370" h="611504">
                <a:moveTo>
                  <a:pt x="273557" y="0"/>
                </a:moveTo>
                <a:lnTo>
                  <a:pt x="0" y="194056"/>
                </a:lnTo>
                <a:lnTo>
                  <a:pt x="547115" y="194056"/>
                </a:lnTo>
                <a:lnTo>
                  <a:pt x="273557" y="0"/>
                </a:lnTo>
                <a:close/>
              </a:path>
            </a:pathLst>
          </a:custGeom>
          <a:solidFill>
            <a:srgbClr val="FF66CC"/>
          </a:solidFill>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36064" y="2125979"/>
            <a:ext cx="7696200" cy="41864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100072" y="2189991"/>
            <a:ext cx="7513320" cy="400354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081023" y="2170943"/>
            <a:ext cx="7551420" cy="4041775"/>
          </a:xfrm>
          <a:custGeom>
            <a:avLst/>
            <a:gdLst/>
            <a:ahLst/>
            <a:cxnLst/>
            <a:rect l="l" t="t" r="r" b="b"/>
            <a:pathLst>
              <a:path w="7551420" h="4041775">
                <a:moveTo>
                  <a:pt x="0" y="4041648"/>
                </a:moveTo>
                <a:lnTo>
                  <a:pt x="7551420" y="4041648"/>
                </a:lnTo>
                <a:lnTo>
                  <a:pt x="7551420" y="0"/>
                </a:lnTo>
                <a:lnTo>
                  <a:pt x="0" y="0"/>
                </a:lnTo>
                <a:lnTo>
                  <a:pt x="0" y="4041648"/>
                </a:lnTo>
                <a:close/>
              </a:path>
            </a:pathLst>
          </a:custGeom>
          <a:ln w="38100">
            <a:solidFill>
              <a:srgbClr val="FF5050"/>
            </a:solidFill>
          </a:ln>
        </p:spPr>
        <p:txBody>
          <a:bodyPr wrap="square" lIns="0" tIns="0" rIns="0" bIns="0" rtlCol="0"/>
          <a:lstStyle/>
          <a:p>
            <a:endParaRPr/>
          </a:p>
        </p:txBody>
      </p:sp>
      <p:sp>
        <p:nvSpPr>
          <p:cNvPr id="5" name="object 5"/>
          <p:cNvSpPr txBox="1">
            <a:spLocks noGrp="1"/>
          </p:cNvSpPr>
          <p:nvPr>
            <p:ph type="title"/>
          </p:nvPr>
        </p:nvSpPr>
        <p:spPr>
          <a:xfrm>
            <a:off x="68988" y="571245"/>
            <a:ext cx="4662805" cy="569387"/>
          </a:xfrm>
          <a:prstGeom prst="rect">
            <a:avLst/>
          </a:prstGeom>
        </p:spPr>
        <p:txBody>
          <a:bodyPr vert="horz" wrap="square" lIns="0" tIns="0" rIns="0" bIns="0" rtlCol="0">
            <a:spAutoFit/>
          </a:bodyPr>
          <a:lstStyle/>
          <a:p>
            <a:pPr marL="12700">
              <a:tabLst>
                <a:tab pos="620967" algn="l"/>
              </a:tabLst>
            </a:pPr>
            <a:r>
              <a:rPr spc="-85" dirty="0"/>
              <a:t>3.	</a:t>
            </a:r>
            <a:r>
              <a:rPr lang="en-US" spc="-85" dirty="0"/>
              <a:t>Use </a:t>
            </a:r>
            <a:r>
              <a:rPr spc="-195" dirty="0"/>
              <a:t>Proxy </a:t>
            </a:r>
            <a:r>
              <a:rPr spc="-169" dirty="0"/>
              <a:t>Server</a:t>
            </a:r>
            <a:endParaRPr spc="-835" dirty="0">
              <a:latin typeface="Malgun Gothic"/>
              <a:cs typeface="Malgun Gothic"/>
            </a:endParaRPr>
          </a:p>
        </p:txBody>
      </p:sp>
      <p:sp>
        <p:nvSpPr>
          <p:cNvPr id="6" name="object 6"/>
          <p:cNvSpPr/>
          <p:nvPr/>
        </p:nvSpPr>
        <p:spPr>
          <a:xfrm>
            <a:off x="7095493" y="4908041"/>
            <a:ext cx="600711" cy="386080"/>
          </a:xfrm>
          <a:custGeom>
            <a:avLst/>
            <a:gdLst/>
            <a:ahLst/>
            <a:cxnLst/>
            <a:rect l="l" t="t" r="r" b="b"/>
            <a:pathLst>
              <a:path w="600709" h="386079">
                <a:moveTo>
                  <a:pt x="0" y="385572"/>
                </a:moveTo>
                <a:lnTo>
                  <a:pt x="600455" y="385572"/>
                </a:lnTo>
                <a:lnTo>
                  <a:pt x="600455" y="0"/>
                </a:lnTo>
                <a:lnTo>
                  <a:pt x="0" y="0"/>
                </a:lnTo>
                <a:lnTo>
                  <a:pt x="0" y="385572"/>
                </a:lnTo>
                <a:close/>
              </a:path>
            </a:pathLst>
          </a:custGeom>
          <a:solidFill>
            <a:srgbClr val="66FFFF"/>
          </a:solidFill>
        </p:spPr>
        <p:txBody>
          <a:bodyPr wrap="square" lIns="0" tIns="0" rIns="0" bIns="0" rtlCol="0"/>
          <a:lstStyle/>
          <a:p>
            <a:endParaRPr/>
          </a:p>
        </p:txBody>
      </p:sp>
      <p:sp>
        <p:nvSpPr>
          <p:cNvPr id="7" name="object 7"/>
          <p:cNvSpPr/>
          <p:nvPr/>
        </p:nvSpPr>
        <p:spPr>
          <a:xfrm>
            <a:off x="7086605" y="4908041"/>
            <a:ext cx="600711" cy="386080"/>
          </a:xfrm>
          <a:custGeom>
            <a:avLst/>
            <a:gdLst/>
            <a:ahLst/>
            <a:cxnLst/>
            <a:rect l="l" t="t" r="r" b="b"/>
            <a:pathLst>
              <a:path w="600709" h="386079">
                <a:moveTo>
                  <a:pt x="0" y="385572"/>
                </a:moveTo>
                <a:lnTo>
                  <a:pt x="600455" y="385572"/>
                </a:lnTo>
                <a:lnTo>
                  <a:pt x="600455" y="0"/>
                </a:lnTo>
                <a:lnTo>
                  <a:pt x="0" y="0"/>
                </a:lnTo>
                <a:lnTo>
                  <a:pt x="0" y="385572"/>
                </a:lnTo>
                <a:close/>
              </a:path>
            </a:pathLst>
          </a:custGeom>
          <a:ln w="19812">
            <a:solidFill>
              <a:srgbClr val="FF5050"/>
            </a:solidFill>
          </a:ln>
        </p:spPr>
        <p:txBody>
          <a:bodyPr wrap="square" lIns="0" tIns="0" rIns="0" bIns="0" rtlCol="0"/>
          <a:lstStyle/>
          <a:p>
            <a:endParaRPr spc="-151" dirty="0"/>
          </a:p>
        </p:txBody>
      </p:sp>
      <p:sp>
        <p:nvSpPr>
          <p:cNvPr id="8" name="object 8"/>
          <p:cNvSpPr/>
          <p:nvPr/>
        </p:nvSpPr>
        <p:spPr>
          <a:xfrm>
            <a:off x="407674" y="2885693"/>
            <a:ext cx="4025265" cy="440691"/>
          </a:xfrm>
          <a:custGeom>
            <a:avLst/>
            <a:gdLst/>
            <a:ahLst/>
            <a:cxnLst/>
            <a:rect l="l" t="t" r="r" b="b"/>
            <a:pathLst>
              <a:path w="4025265" h="440689">
                <a:moveTo>
                  <a:pt x="0" y="440436"/>
                </a:moveTo>
                <a:lnTo>
                  <a:pt x="4024884" y="440436"/>
                </a:lnTo>
                <a:lnTo>
                  <a:pt x="4024884" y="0"/>
                </a:lnTo>
                <a:lnTo>
                  <a:pt x="0" y="0"/>
                </a:lnTo>
                <a:lnTo>
                  <a:pt x="0" y="440436"/>
                </a:lnTo>
                <a:close/>
              </a:path>
            </a:pathLst>
          </a:custGeom>
          <a:solidFill>
            <a:srgbClr val="66FFFF"/>
          </a:solidFill>
        </p:spPr>
        <p:txBody>
          <a:bodyPr wrap="square" lIns="0" tIns="0" rIns="0" bIns="0" rtlCol="0"/>
          <a:lstStyle/>
          <a:p>
            <a:endParaRPr/>
          </a:p>
        </p:txBody>
      </p:sp>
      <p:sp>
        <p:nvSpPr>
          <p:cNvPr id="9" name="object 9"/>
          <p:cNvSpPr/>
          <p:nvPr/>
        </p:nvSpPr>
        <p:spPr>
          <a:xfrm>
            <a:off x="407674" y="2885693"/>
            <a:ext cx="4025265" cy="440691"/>
          </a:xfrm>
          <a:custGeom>
            <a:avLst/>
            <a:gdLst/>
            <a:ahLst/>
            <a:cxnLst/>
            <a:rect l="l" t="t" r="r" b="b"/>
            <a:pathLst>
              <a:path w="4025265" h="440689">
                <a:moveTo>
                  <a:pt x="0" y="440436"/>
                </a:moveTo>
                <a:lnTo>
                  <a:pt x="4024884" y="440436"/>
                </a:lnTo>
                <a:lnTo>
                  <a:pt x="4024884" y="0"/>
                </a:lnTo>
                <a:lnTo>
                  <a:pt x="0" y="0"/>
                </a:lnTo>
                <a:lnTo>
                  <a:pt x="0" y="440436"/>
                </a:lnTo>
                <a:close/>
              </a:path>
            </a:pathLst>
          </a:custGeom>
          <a:ln w="19812">
            <a:solidFill>
              <a:srgbClr val="FF5050"/>
            </a:solidFill>
          </a:ln>
        </p:spPr>
        <p:txBody>
          <a:bodyPr wrap="square" lIns="0" tIns="0" rIns="0" bIns="0" rtlCol="0"/>
          <a:lstStyle/>
          <a:p>
            <a:endParaRPr/>
          </a:p>
        </p:txBody>
      </p:sp>
      <p:sp>
        <p:nvSpPr>
          <p:cNvPr id="10" name="object 10"/>
          <p:cNvSpPr/>
          <p:nvPr/>
        </p:nvSpPr>
        <p:spPr>
          <a:xfrm>
            <a:off x="512399" y="3228595"/>
            <a:ext cx="3813175" cy="0"/>
          </a:xfrm>
          <a:custGeom>
            <a:avLst/>
            <a:gdLst/>
            <a:ahLst/>
            <a:cxnLst/>
            <a:rect l="l" t="t" r="r" b="b"/>
            <a:pathLst>
              <a:path w="3813175">
                <a:moveTo>
                  <a:pt x="0" y="0"/>
                </a:moveTo>
                <a:lnTo>
                  <a:pt x="3813098" y="0"/>
                </a:lnTo>
              </a:path>
            </a:pathLst>
          </a:custGeom>
          <a:ln w="12191">
            <a:solidFill>
              <a:srgbClr val="0000FF"/>
            </a:solidFill>
          </a:ln>
        </p:spPr>
        <p:txBody>
          <a:bodyPr wrap="square" lIns="0" tIns="0" rIns="0" bIns="0" rtlCol="0"/>
          <a:lstStyle/>
          <a:p>
            <a:endParaRPr/>
          </a:p>
        </p:txBody>
      </p:sp>
      <p:sp>
        <p:nvSpPr>
          <p:cNvPr id="11" name="object 11"/>
          <p:cNvSpPr txBox="1"/>
          <p:nvPr/>
        </p:nvSpPr>
        <p:spPr>
          <a:xfrm>
            <a:off x="499674" y="2943358"/>
            <a:ext cx="3840479" cy="318135"/>
          </a:xfrm>
          <a:prstGeom prst="rect">
            <a:avLst/>
          </a:prstGeom>
        </p:spPr>
        <p:txBody>
          <a:bodyPr vert="horz" wrap="square" lIns="0" tIns="0" rIns="0" bIns="0" rtlCol="0">
            <a:spAutoFit/>
          </a:bodyPr>
          <a:lstStyle/>
          <a:p>
            <a:pPr marL="12700"/>
            <a:r>
              <a:rPr sz="2000" spc="5" dirty="0">
                <a:solidFill>
                  <a:srgbClr val="0000FF"/>
                </a:solidFill>
                <a:latin typeface="Arial"/>
                <a:cs typeface="Arial"/>
                <a:hlinkClick r:id="rId4"/>
              </a:rPr>
              <a:t>http://arduino-tweet.appspot.com/</a:t>
            </a:r>
            <a:endParaRPr sz="2000" dirty="0">
              <a:latin typeface="Arial"/>
              <a:cs typeface="Arial"/>
            </a:endParaRPr>
          </a:p>
        </p:txBody>
      </p:sp>
      <p:sp>
        <p:nvSpPr>
          <p:cNvPr id="12" name="object 12"/>
          <p:cNvSpPr/>
          <p:nvPr/>
        </p:nvSpPr>
        <p:spPr>
          <a:xfrm>
            <a:off x="2890267" y="2202943"/>
            <a:ext cx="1902460" cy="236220"/>
          </a:xfrm>
          <a:custGeom>
            <a:avLst/>
            <a:gdLst/>
            <a:ahLst/>
            <a:cxnLst/>
            <a:rect l="l" t="t" r="r" b="b"/>
            <a:pathLst>
              <a:path w="1902460" h="236219">
                <a:moveTo>
                  <a:pt x="0" y="236220"/>
                </a:moveTo>
                <a:lnTo>
                  <a:pt x="1901952" y="236220"/>
                </a:lnTo>
                <a:lnTo>
                  <a:pt x="1901952" y="0"/>
                </a:lnTo>
                <a:lnTo>
                  <a:pt x="0" y="0"/>
                </a:lnTo>
                <a:lnTo>
                  <a:pt x="0" y="236220"/>
                </a:lnTo>
                <a:close/>
              </a:path>
            </a:pathLst>
          </a:custGeom>
          <a:ln w="28956">
            <a:solidFill>
              <a:srgbClr val="FF5050"/>
            </a:solidFill>
          </a:ln>
        </p:spPr>
        <p:txBody>
          <a:bodyPr wrap="square" lIns="0" tIns="0" rIns="0" bIns="0" rtlCol="0"/>
          <a:lstStyle/>
          <a:p>
            <a:endParaRPr/>
          </a:p>
        </p:txBody>
      </p:sp>
      <p:sp>
        <p:nvSpPr>
          <p:cNvPr id="13" name="object 13"/>
          <p:cNvSpPr/>
          <p:nvPr/>
        </p:nvSpPr>
        <p:spPr>
          <a:xfrm>
            <a:off x="6557014" y="4952240"/>
            <a:ext cx="306705" cy="283845"/>
          </a:xfrm>
          <a:custGeom>
            <a:avLst/>
            <a:gdLst/>
            <a:ahLst/>
            <a:cxnLst/>
            <a:rect l="l" t="t" r="r" b="b"/>
            <a:pathLst>
              <a:path w="306704" h="283845">
                <a:moveTo>
                  <a:pt x="141732" y="0"/>
                </a:moveTo>
                <a:lnTo>
                  <a:pt x="0" y="141731"/>
                </a:lnTo>
                <a:lnTo>
                  <a:pt x="141732" y="283464"/>
                </a:lnTo>
                <a:lnTo>
                  <a:pt x="141732" y="212598"/>
                </a:lnTo>
                <a:lnTo>
                  <a:pt x="306324" y="212598"/>
                </a:lnTo>
                <a:lnTo>
                  <a:pt x="306324" y="70866"/>
                </a:lnTo>
                <a:lnTo>
                  <a:pt x="141732" y="70866"/>
                </a:lnTo>
                <a:lnTo>
                  <a:pt x="141732" y="0"/>
                </a:lnTo>
                <a:close/>
              </a:path>
            </a:pathLst>
          </a:custGeom>
          <a:solidFill>
            <a:srgbClr val="66FFFF"/>
          </a:solidFill>
        </p:spPr>
        <p:txBody>
          <a:bodyPr wrap="square" lIns="0" tIns="0" rIns="0" bIns="0" rtlCol="0"/>
          <a:lstStyle/>
          <a:p>
            <a:endParaRPr/>
          </a:p>
        </p:txBody>
      </p:sp>
      <p:sp>
        <p:nvSpPr>
          <p:cNvPr id="14" name="object 14"/>
          <p:cNvSpPr/>
          <p:nvPr/>
        </p:nvSpPr>
        <p:spPr>
          <a:xfrm>
            <a:off x="6557014" y="4952240"/>
            <a:ext cx="306705" cy="283845"/>
          </a:xfrm>
          <a:custGeom>
            <a:avLst/>
            <a:gdLst/>
            <a:ahLst/>
            <a:cxnLst/>
            <a:rect l="l" t="t" r="r" b="b"/>
            <a:pathLst>
              <a:path w="306704" h="283845">
                <a:moveTo>
                  <a:pt x="306324" y="70866"/>
                </a:moveTo>
                <a:lnTo>
                  <a:pt x="141732" y="70866"/>
                </a:lnTo>
                <a:lnTo>
                  <a:pt x="141732" y="0"/>
                </a:lnTo>
                <a:lnTo>
                  <a:pt x="0" y="141731"/>
                </a:lnTo>
                <a:lnTo>
                  <a:pt x="141732" y="283464"/>
                </a:lnTo>
                <a:lnTo>
                  <a:pt x="141732" y="212598"/>
                </a:lnTo>
                <a:lnTo>
                  <a:pt x="306324" y="212598"/>
                </a:lnTo>
                <a:lnTo>
                  <a:pt x="306324" y="70866"/>
                </a:lnTo>
                <a:close/>
              </a:path>
            </a:pathLst>
          </a:custGeom>
          <a:ln w="25908">
            <a:solidFill>
              <a:srgbClr val="FF5050"/>
            </a:solidFill>
          </a:ln>
        </p:spPr>
        <p:txBody>
          <a:bodyPr wrap="square" lIns="0" tIns="0" rIns="0" bIns="0" rtlCol="0"/>
          <a:lstStyle/>
          <a:p>
            <a:endParaRPr/>
          </a:p>
        </p:txBody>
      </p:sp>
      <p:sp>
        <p:nvSpPr>
          <p:cNvPr id="15" name="object 15"/>
          <p:cNvSpPr/>
          <p:nvPr/>
        </p:nvSpPr>
        <p:spPr>
          <a:xfrm>
            <a:off x="2885696" y="2509268"/>
            <a:ext cx="283845" cy="300355"/>
          </a:xfrm>
          <a:custGeom>
            <a:avLst/>
            <a:gdLst/>
            <a:ahLst/>
            <a:cxnLst/>
            <a:rect l="l" t="t" r="r" b="b"/>
            <a:pathLst>
              <a:path w="283844" h="300355">
                <a:moveTo>
                  <a:pt x="212598" y="141732"/>
                </a:moveTo>
                <a:lnTo>
                  <a:pt x="70866" y="141732"/>
                </a:lnTo>
                <a:lnTo>
                  <a:pt x="70866" y="300228"/>
                </a:lnTo>
                <a:lnTo>
                  <a:pt x="212598" y="300228"/>
                </a:lnTo>
                <a:lnTo>
                  <a:pt x="212598" y="141732"/>
                </a:lnTo>
                <a:close/>
              </a:path>
              <a:path w="283844" h="300355">
                <a:moveTo>
                  <a:pt x="141731" y="0"/>
                </a:moveTo>
                <a:lnTo>
                  <a:pt x="0" y="141732"/>
                </a:lnTo>
                <a:lnTo>
                  <a:pt x="283463" y="141732"/>
                </a:lnTo>
                <a:lnTo>
                  <a:pt x="141731" y="0"/>
                </a:lnTo>
                <a:close/>
              </a:path>
            </a:pathLst>
          </a:custGeom>
          <a:solidFill>
            <a:srgbClr val="66FFFF"/>
          </a:solidFill>
        </p:spPr>
        <p:txBody>
          <a:bodyPr wrap="square" lIns="0" tIns="0" rIns="0" bIns="0" rtlCol="0"/>
          <a:lstStyle/>
          <a:p>
            <a:endParaRPr/>
          </a:p>
        </p:txBody>
      </p:sp>
      <p:sp>
        <p:nvSpPr>
          <p:cNvPr id="16" name="object 16"/>
          <p:cNvSpPr/>
          <p:nvPr/>
        </p:nvSpPr>
        <p:spPr>
          <a:xfrm>
            <a:off x="2885696" y="2509268"/>
            <a:ext cx="283845" cy="300355"/>
          </a:xfrm>
          <a:custGeom>
            <a:avLst/>
            <a:gdLst/>
            <a:ahLst/>
            <a:cxnLst/>
            <a:rect l="l" t="t" r="r" b="b"/>
            <a:pathLst>
              <a:path w="283844" h="300355">
                <a:moveTo>
                  <a:pt x="212598" y="300228"/>
                </a:moveTo>
                <a:lnTo>
                  <a:pt x="212598" y="141732"/>
                </a:lnTo>
                <a:lnTo>
                  <a:pt x="283463" y="141732"/>
                </a:lnTo>
                <a:lnTo>
                  <a:pt x="141731" y="0"/>
                </a:lnTo>
                <a:lnTo>
                  <a:pt x="0" y="141732"/>
                </a:lnTo>
                <a:lnTo>
                  <a:pt x="70866" y="141732"/>
                </a:lnTo>
                <a:lnTo>
                  <a:pt x="70866" y="300228"/>
                </a:lnTo>
                <a:lnTo>
                  <a:pt x="212598" y="300228"/>
                </a:lnTo>
                <a:close/>
              </a:path>
            </a:pathLst>
          </a:custGeom>
          <a:ln w="25908">
            <a:solidFill>
              <a:srgbClr val="FF5050"/>
            </a:solidFill>
          </a:ln>
        </p:spPr>
        <p:txBody>
          <a:bodyPr wrap="square" lIns="0" tIns="0" rIns="0" bIns="0" rtlCol="0"/>
          <a:lstStyle/>
          <a:p>
            <a:endParaRPr/>
          </a:p>
        </p:txBody>
      </p:sp>
      <p:sp>
        <p:nvSpPr>
          <p:cNvPr id="17" name="object 17"/>
          <p:cNvSpPr/>
          <p:nvPr/>
        </p:nvSpPr>
        <p:spPr>
          <a:xfrm>
            <a:off x="244601" y="2608328"/>
            <a:ext cx="431800" cy="405765"/>
          </a:xfrm>
          <a:custGeom>
            <a:avLst/>
            <a:gdLst/>
            <a:ahLst/>
            <a:cxnLst/>
            <a:rect l="l" t="t" r="r" b="b"/>
            <a:pathLst>
              <a:path w="431800" h="405764">
                <a:moveTo>
                  <a:pt x="275247" y="366649"/>
                </a:moveTo>
                <a:lnTo>
                  <a:pt x="156044" y="366649"/>
                </a:lnTo>
                <a:lnTo>
                  <a:pt x="215646" y="405384"/>
                </a:lnTo>
                <a:lnTo>
                  <a:pt x="275247" y="366649"/>
                </a:lnTo>
                <a:close/>
              </a:path>
              <a:path w="431800" h="405764">
                <a:moveTo>
                  <a:pt x="348919" y="38735"/>
                </a:moveTo>
                <a:lnTo>
                  <a:pt x="82372" y="38735"/>
                </a:lnTo>
                <a:lnTo>
                  <a:pt x="59601" y="101346"/>
                </a:lnTo>
                <a:lnTo>
                  <a:pt x="0" y="140081"/>
                </a:lnTo>
                <a:lnTo>
                  <a:pt x="22758" y="202691"/>
                </a:lnTo>
                <a:lnTo>
                  <a:pt x="0" y="265302"/>
                </a:lnTo>
                <a:lnTo>
                  <a:pt x="59601" y="304038"/>
                </a:lnTo>
                <a:lnTo>
                  <a:pt x="82372" y="366649"/>
                </a:lnTo>
                <a:lnTo>
                  <a:pt x="348919" y="366649"/>
                </a:lnTo>
                <a:lnTo>
                  <a:pt x="371690" y="304038"/>
                </a:lnTo>
                <a:lnTo>
                  <a:pt x="431291" y="265302"/>
                </a:lnTo>
                <a:lnTo>
                  <a:pt x="408533" y="202691"/>
                </a:lnTo>
                <a:lnTo>
                  <a:pt x="431291" y="140081"/>
                </a:lnTo>
                <a:lnTo>
                  <a:pt x="371690" y="101346"/>
                </a:lnTo>
                <a:lnTo>
                  <a:pt x="348919" y="38735"/>
                </a:lnTo>
                <a:close/>
              </a:path>
              <a:path w="431800" h="405764">
                <a:moveTo>
                  <a:pt x="215646" y="0"/>
                </a:moveTo>
                <a:lnTo>
                  <a:pt x="156044" y="38735"/>
                </a:lnTo>
                <a:lnTo>
                  <a:pt x="275247" y="38735"/>
                </a:lnTo>
                <a:lnTo>
                  <a:pt x="215646" y="0"/>
                </a:lnTo>
                <a:close/>
              </a:path>
            </a:pathLst>
          </a:custGeom>
          <a:solidFill>
            <a:srgbClr val="FFFF00"/>
          </a:solidFill>
        </p:spPr>
        <p:txBody>
          <a:bodyPr wrap="square" lIns="0" tIns="0" rIns="0" bIns="0" rtlCol="0"/>
          <a:lstStyle/>
          <a:p>
            <a:endParaRPr/>
          </a:p>
        </p:txBody>
      </p:sp>
      <p:sp>
        <p:nvSpPr>
          <p:cNvPr id="18" name="object 18"/>
          <p:cNvSpPr/>
          <p:nvPr/>
        </p:nvSpPr>
        <p:spPr>
          <a:xfrm>
            <a:off x="244601" y="2608328"/>
            <a:ext cx="431800" cy="405765"/>
          </a:xfrm>
          <a:custGeom>
            <a:avLst/>
            <a:gdLst/>
            <a:ahLst/>
            <a:cxnLst/>
            <a:rect l="l" t="t" r="r" b="b"/>
            <a:pathLst>
              <a:path w="431800" h="405764">
                <a:moveTo>
                  <a:pt x="0" y="140081"/>
                </a:moveTo>
                <a:lnTo>
                  <a:pt x="59601" y="101346"/>
                </a:lnTo>
                <a:lnTo>
                  <a:pt x="82372" y="38735"/>
                </a:lnTo>
                <a:lnTo>
                  <a:pt x="156044" y="38735"/>
                </a:lnTo>
                <a:lnTo>
                  <a:pt x="215646" y="0"/>
                </a:lnTo>
                <a:lnTo>
                  <a:pt x="275247" y="38735"/>
                </a:lnTo>
                <a:lnTo>
                  <a:pt x="348919" y="38735"/>
                </a:lnTo>
                <a:lnTo>
                  <a:pt x="371690" y="101346"/>
                </a:lnTo>
                <a:lnTo>
                  <a:pt x="431291" y="140081"/>
                </a:lnTo>
                <a:lnTo>
                  <a:pt x="408533" y="202691"/>
                </a:lnTo>
                <a:lnTo>
                  <a:pt x="431291" y="265302"/>
                </a:lnTo>
                <a:lnTo>
                  <a:pt x="371690" y="304038"/>
                </a:lnTo>
                <a:lnTo>
                  <a:pt x="348919" y="366649"/>
                </a:lnTo>
                <a:lnTo>
                  <a:pt x="275247" y="366649"/>
                </a:lnTo>
                <a:lnTo>
                  <a:pt x="215646" y="405384"/>
                </a:lnTo>
                <a:lnTo>
                  <a:pt x="156044" y="366649"/>
                </a:lnTo>
                <a:lnTo>
                  <a:pt x="82372" y="366649"/>
                </a:lnTo>
                <a:lnTo>
                  <a:pt x="59601" y="304038"/>
                </a:lnTo>
                <a:lnTo>
                  <a:pt x="0" y="265302"/>
                </a:lnTo>
                <a:lnTo>
                  <a:pt x="22758" y="202691"/>
                </a:lnTo>
                <a:lnTo>
                  <a:pt x="0" y="140081"/>
                </a:lnTo>
                <a:close/>
              </a:path>
            </a:pathLst>
          </a:custGeom>
          <a:ln w="25908">
            <a:solidFill>
              <a:srgbClr val="FF5050"/>
            </a:solidFill>
          </a:ln>
        </p:spPr>
        <p:txBody>
          <a:bodyPr wrap="square" lIns="0" tIns="0" rIns="0" bIns="0" rtlCol="0"/>
          <a:lstStyle/>
          <a:p>
            <a:endParaRPr/>
          </a:p>
        </p:txBody>
      </p:sp>
      <p:sp>
        <p:nvSpPr>
          <p:cNvPr id="19" name="object 19"/>
          <p:cNvSpPr txBox="1"/>
          <p:nvPr/>
        </p:nvSpPr>
        <p:spPr>
          <a:xfrm>
            <a:off x="308253" y="1538229"/>
            <a:ext cx="7083147" cy="1554272"/>
          </a:xfrm>
          <a:prstGeom prst="rect">
            <a:avLst/>
          </a:prstGeom>
        </p:spPr>
        <p:txBody>
          <a:bodyPr vert="horz" wrap="square" lIns="0" tIns="0" rIns="0" bIns="0" rtlCol="0">
            <a:spAutoFit/>
          </a:bodyPr>
          <a:lstStyle/>
          <a:p>
            <a:pPr marL="12700">
              <a:tabLst>
                <a:tab pos="606999" algn="l"/>
              </a:tabLst>
            </a:pPr>
            <a:r>
              <a:rPr sz="2700" spc="-169" dirty="0">
                <a:latin typeface="Arial"/>
                <a:cs typeface="Arial"/>
              </a:rPr>
              <a:t>1)	</a:t>
            </a:r>
            <a:r>
              <a:rPr lang="en-US" sz="2700" spc="-169" dirty="0">
                <a:latin typeface="Arial"/>
                <a:cs typeface="Arial"/>
              </a:rPr>
              <a:t>Import Token value from </a:t>
            </a:r>
            <a:r>
              <a:rPr sz="2700" spc="-145" dirty="0">
                <a:latin typeface="Arial"/>
                <a:cs typeface="Arial"/>
              </a:rPr>
              <a:t>Proxy </a:t>
            </a:r>
            <a:r>
              <a:rPr sz="2700" spc="-125" dirty="0">
                <a:latin typeface="Arial"/>
                <a:cs typeface="Arial"/>
              </a:rPr>
              <a:t>Server </a:t>
            </a:r>
            <a:r>
              <a:rPr sz="2700" spc="480" dirty="0">
                <a:latin typeface="Arial"/>
                <a:cs typeface="Arial"/>
              </a:rPr>
              <a:t>-</a:t>
            </a:r>
            <a:r>
              <a:rPr sz="2700" spc="-195" dirty="0">
                <a:latin typeface="Arial"/>
                <a:cs typeface="Arial"/>
              </a:rPr>
              <a:t> </a:t>
            </a:r>
            <a:r>
              <a:rPr sz="2700" spc="-495" dirty="0">
                <a:latin typeface="Arial"/>
                <a:cs typeface="Arial"/>
              </a:rPr>
              <a:t>1</a:t>
            </a:r>
            <a:endParaRPr sz="2700" dirty="0">
              <a:latin typeface="Arial"/>
              <a:cs typeface="Arial"/>
            </a:endParaRPr>
          </a:p>
          <a:p>
            <a:pPr>
              <a:lnSpc>
                <a:spcPct val="100000"/>
              </a:lnSpc>
            </a:pPr>
            <a:endParaRPr sz="2700" dirty="0">
              <a:latin typeface="Times New Roman"/>
              <a:cs typeface="Times New Roman"/>
            </a:endParaRPr>
          </a:p>
          <a:p>
            <a:pPr marL="76193">
              <a:spcBef>
                <a:spcPts val="1800"/>
              </a:spcBef>
            </a:pPr>
            <a:r>
              <a:rPr sz="3200" spc="-600" dirty="0">
                <a:latin typeface="Arial"/>
                <a:cs typeface="Arial"/>
              </a:rPr>
              <a:t>1</a:t>
            </a:r>
            <a:endParaRPr sz="3200" dirty="0">
              <a:latin typeface="Arial"/>
              <a:cs typeface="Arial"/>
            </a:endParaRPr>
          </a:p>
        </p:txBody>
      </p:sp>
      <p:sp>
        <p:nvSpPr>
          <p:cNvPr id="20" name="object 20"/>
          <p:cNvSpPr/>
          <p:nvPr/>
        </p:nvSpPr>
        <p:spPr>
          <a:xfrm>
            <a:off x="6771893" y="4592573"/>
            <a:ext cx="431800" cy="407035"/>
          </a:xfrm>
          <a:custGeom>
            <a:avLst/>
            <a:gdLst/>
            <a:ahLst/>
            <a:cxnLst/>
            <a:rect l="l" t="t" r="r" b="b"/>
            <a:pathLst>
              <a:path w="431800" h="407035">
                <a:moveTo>
                  <a:pt x="275208" y="368045"/>
                </a:moveTo>
                <a:lnTo>
                  <a:pt x="156082" y="368045"/>
                </a:lnTo>
                <a:lnTo>
                  <a:pt x="215646" y="406907"/>
                </a:lnTo>
                <a:lnTo>
                  <a:pt x="275208" y="368045"/>
                </a:lnTo>
                <a:close/>
              </a:path>
              <a:path w="431800" h="407035">
                <a:moveTo>
                  <a:pt x="348869" y="38862"/>
                </a:moveTo>
                <a:lnTo>
                  <a:pt x="82423" y="38862"/>
                </a:lnTo>
                <a:lnTo>
                  <a:pt x="59562" y="101726"/>
                </a:lnTo>
                <a:lnTo>
                  <a:pt x="0" y="140588"/>
                </a:lnTo>
                <a:lnTo>
                  <a:pt x="22732" y="203453"/>
                </a:lnTo>
                <a:lnTo>
                  <a:pt x="0" y="266319"/>
                </a:lnTo>
                <a:lnTo>
                  <a:pt x="59562" y="305181"/>
                </a:lnTo>
                <a:lnTo>
                  <a:pt x="82423" y="368045"/>
                </a:lnTo>
                <a:lnTo>
                  <a:pt x="348869" y="368045"/>
                </a:lnTo>
                <a:lnTo>
                  <a:pt x="371728" y="305181"/>
                </a:lnTo>
                <a:lnTo>
                  <a:pt x="431291" y="266319"/>
                </a:lnTo>
                <a:lnTo>
                  <a:pt x="408558" y="203453"/>
                </a:lnTo>
                <a:lnTo>
                  <a:pt x="431291" y="140588"/>
                </a:lnTo>
                <a:lnTo>
                  <a:pt x="371728" y="101726"/>
                </a:lnTo>
                <a:lnTo>
                  <a:pt x="348869" y="38862"/>
                </a:lnTo>
                <a:close/>
              </a:path>
              <a:path w="431800" h="407035">
                <a:moveTo>
                  <a:pt x="215646" y="0"/>
                </a:moveTo>
                <a:lnTo>
                  <a:pt x="156082" y="38862"/>
                </a:lnTo>
                <a:lnTo>
                  <a:pt x="275208" y="38862"/>
                </a:lnTo>
                <a:lnTo>
                  <a:pt x="215646" y="0"/>
                </a:lnTo>
                <a:close/>
              </a:path>
            </a:pathLst>
          </a:custGeom>
          <a:solidFill>
            <a:srgbClr val="FFFF00"/>
          </a:solidFill>
        </p:spPr>
        <p:txBody>
          <a:bodyPr wrap="square" lIns="0" tIns="0" rIns="0" bIns="0" rtlCol="0"/>
          <a:lstStyle/>
          <a:p>
            <a:endParaRPr/>
          </a:p>
        </p:txBody>
      </p:sp>
      <p:sp>
        <p:nvSpPr>
          <p:cNvPr id="21" name="object 21"/>
          <p:cNvSpPr/>
          <p:nvPr/>
        </p:nvSpPr>
        <p:spPr>
          <a:xfrm>
            <a:off x="6771893" y="4592573"/>
            <a:ext cx="431800" cy="407035"/>
          </a:xfrm>
          <a:custGeom>
            <a:avLst/>
            <a:gdLst/>
            <a:ahLst/>
            <a:cxnLst/>
            <a:rect l="l" t="t" r="r" b="b"/>
            <a:pathLst>
              <a:path w="431800" h="407035">
                <a:moveTo>
                  <a:pt x="0" y="140588"/>
                </a:moveTo>
                <a:lnTo>
                  <a:pt x="59562" y="101726"/>
                </a:lnTo>
                <a:lnTo>
                  <a:pt x="82423" y="38862"/>
                </a:lnTo>
                <a:lnTo>
                  <a:pt x="156082" y="38862"/>
                </a:lnTo>
                <a:lnTo>
                  <a:pt x="215646" y="0"/>
                </a:lnTo>
                <a:lnTo>
                  <a:pt x="275208" y="38862"/>
                </a:lnTo>
                <a:lnTo>
                  <a:pt x="348869" y="38862"/>
                </a:lnTo>
                <a:lnTo>
                  <a:pt x="371728" y="101726"/>
                </a:lnTo>
                <a:lnTo>
                  <a:pt x="431291" y="140588"/>
                </a:lnTo>
                <a:lnTo>
                  <a:pt x="408558" y="203453"/>
                </a:lnTo>
                <a:lnTo>
                  <a:pt x="431291" y="266319"/>
                </a:lnTo>
                <a:lnTo>
                  <a:pt x="371728" y="305181"/>
                </a:lnTo>
                <a:lnTo>
                  <a:pt x="348869" y="368045"/>
                </a:lnTo>
                <a:lnTo>
                  <a:pt x="275208" y="368045"/>
                </a:lnTo>
                <a:lnTo>
                  <a:pt x="215646" y="406907"/>
                </a:lnTo>
                <a:lnTo>
                  <a:pt x="156082" y="368045"/>
                </a:lnTo>
                <a:lnTo>
                  <a:pt x="82423" y="368045"/>
                </a:lnTo>
                <a:lnTo>
                  <a:pt x="59562" y="305181"/>
                </a:lnTo>
                <a:lnTo>
                  <a:pt x="0" y="266319"/>
                </a:lnTo>
                <a:lnTo>
                  <a:pt x="22732" y="203453"/>
                </a:lnTo>
                <a:lnTo>
                  <a:pt x="0" y="140588"/>
                </a:lnTo>
                <a:close/>
              </a:path>
            </a:pathLst>
          </a:custGeom>
          <a:ln w="25908">
            <a:solidFill>
              <a:srgbClr val="FF5050"/>
            </a:solidFill>
          </a:ln>
        </p:spPr>
        <p:txBody>
          <a:bodyPr wrap="square" lIns="0" tIns="0" rIns="0" bIns="0" rtlCol="0"/>
          <a:lstStyle/>
          <a:p>
            <a:endParaRPr/>
          </a:p>
        </p:txBody>
      </p:sp>
      <p:sp>
        <p:nvSpPr>
          <p:cNvPr id="22" name="object 22"/>
          <p:cNvSpPr txBox="1"/>
          <p:nvPr/>
        </p:nvSpPr>
        <p:spPr>
          <a:xfrm>
            <a:off x="6870573" y="4536190"/>
            <a:ext cx="825627" cy="692497"/>
          </a:xfrm>
          <a:prstGeom prst="rect">
            <a:avLst/>
          </a:prstGeom>
        </p:spPr>
        <p:txBody>
          <a:bodyPr vert="horz" wrap="square" lIns="0" tIns="0" rIns="0" bIns="0" rtlCol="0">
            <a:spAutoFit/>
          </a:bodyPr>
          <a:lstStyle/>
          <a:p>
            <a:pPr marL="12700">
              <a:lnSpc>
                <a:spcPts val="3445"/>
              </a:lnSpc>
            </a:pPr>
            <a:r>
              <a:rPr sz="3200" spc="-131" dirty="0">
                <a:latin typeface="Arial"/>
                <a:cs typeface="Arial"/>
              </a:rPr>
              <a:t>2</a:t>
            </a:r>
            <a:endParaRPr sz="3200" dirty="0">
              <a:latin typeface="Arial"/>
              <a:cs typeface="Arial"/>
            </a:endParaRPr>
          </a:p>
          <a:p>
            <a:pPr marL="234927">
              <a:lnSpc>
                <a:spcPts val="2005"/>
              </a:lnSpc>
            </a:pPr>
            <a:r>
              <a:rPr lang="en-US" sz="2000" spc="-151" dirty="0">
                <a:latin typeface="Malgun Gothic"/>
                <a:cs typeface="Malgun Gothic"/>
              </a:rPr>
              <a:t> Click</a:t>
            </a:r>
            <a:endParaRPr sz="2000" spc="-151" dirty="0">
              <a:latin typeface="Malgun Gothic"/>
              <a:cs typeface="Malgun Gothic"/>
            </a:endParaRPr>
          </a:p>
        </p:txBody>
      </p:sp>
      <p:sp>
        <p:nvSpPr>
          <p:cNvPr id="23" name="object 23"/>
          <p:cNvSpPr/>
          <p:nvPr/>
        </p:nvSpPr>
        <p:spPr>
          <a:xfrm>
            <a:off x="3684270" y="4958335"/>
            <a:ext cx="2801620" cy="264160"/>
          </a:xfrm>
          <a:custGeom>
            <a:avLst/>
            <a:gdLst/>
            <a:ahLst/>
            <a:cxnLst/>
            <a:rect l="l" t="t" r="r" b="b"/>
            <a:pathLst>
              <a:path w="2801620" h="264160">
                <a:moveTo>
                  <a:pt x="0" y="263651"/>
                </a:moveTo>
                <a:lnTo>
                  <a:pt x="2801112" y="263651"/>
                </a:lnTo>
                <a:lnTo>
                  <a:pt x="2801112" y="0"/>
                </a:lnTo>
                <a:lnTo>
                  <a:pt x="0" y="0"/>
                </a:lnTo>
                <a:lnTo>
                  <a:pt x="0" y="263651"/>
                </a:lnTo>
                <a:close/>
              </a:path>
            </a:pathLst>
          </a:custGeom>
          <a:ln w="28956">
            <a:solidFill>
              <a:srgbClr val="FF5050"/>
            </a:solidFill>
          </a:ln>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62206" y="2370203"/>
            <a:ext cx="7467599" cy="677108"/>
          </a:xfrm>
          <a:prstGeom prst="rect">
            <a:avLst/>
          </a:prstGeom>
        </p:spPr>
        <p:txBody>
          <a:bodyPr vert="horz" wrap="square" lIns="0" tIns="0" rIns="0" bIns="0" rtlCol="0">
            <a:spAutoFit/>
          </a:bodyPr>
          <a:lstStyle/>
          <a:p>
            <a:pPr marL="12700"/>
            <a:r>
              <a:rPr lang="en-US" sz="4400" dirty="0"/>
              <a:t>The first step for </a:t>
            </a:r>
            <a:r>
              <a:rPr lang="en-US" sz="4400" dirty="0" err="1">
                <a:latin typeface="Arial"/>
                <a:cs typeface="Arial"/>
              </a:rPr>
              <a:t>IoT</a:t>
            </a:r>
            <a:r>
              <a:rPr lang="en-US" sz="4400" dirty="0">
                <a:latin typeface="Arial"/>
                <a:cs typeface="Arial"/>
              </a:rPr>
              <a:t> episode 2</a:t>
            </a:r>
            <a:endParaRPr sz="4300" dirty="0">
              <a:latin typeface="Malgun Gothic"/>
              <a:cs typeface="Malgun Gothic"/>
            </a:endParaRPr>
          </a:p>
        </p:txBody>
      </p:sp>
      <p:sp>
        <p:nvSpPr>
          <p:cNvPr id="3" name="object 3"/>
          <p:cNvSpPr txBox="1"/>
          <p:nvPr/>
        </p:nvSpPr>
        <p:spPr>
          <a:xfrm>
            <a:off x="4724406" y="3514598"/>
            <a:ext cx="3047999" cy="415498"/>
          </a:xfrm>
          <a:prstGeom prst="rect">
            <a:avLst/>
          </a:prstGeom>
        </p:spPr>
        <p:txBody>
          <a:bodyPr vert="horz" wrap="square" lIns="0" tIns="0" rIns="0" bIns="0" rtlCol="0">
            <a:spAutoFit/>
          </a:bodyPr>
          <a:lstStyle/>
          <a:p>
            <a:pPr marL="12700"/>
            <a:r>
              <a:rPr lang="en-US" sz="2700" spc="-80" dirty="0">
                <a:latin typeface="Arial"/>
                <a:cs typeface="Arial"/>
              </a:rPr>
              <a:t>What is the </a:t>
            </a:r>
            <a:r>
              <a:rPr sz="2700" spc="-80" dirty="0">
                <a:latin typeface="Arial"/>
                <a:cs typeface="Arial"/>
              </a:rPr>
              <a:t>Client</a:t>
            </a:r>
            <a:r>
              <a:rPr lang="en-US" sz="2700" spc="-80" dirty="0">
                <a:latin typeface="Arial"/>
                <a:cs typeface="Arial"/>
              </a:rPr>
              <a:t>?</a:t>
            </a:r>
            <a:r>
              <a:rPr sz="2700" spc="-195" dirty="0">
                <a:latin typeface="Arial"/>
                <a:cs typeface="Arial"/>
              </a:rPr>
              <a:t>!</a:t>
            </a:r>
            <a:endParaRPr sz="2700" dirty="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5722" y="2493263"/>
            <a:ext cx="7107935" cy="38435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977379" y="2788157"/>
            <a:ext cx="424180" cy="325120"/>
          </a:xfrm>
          <a:custGeom>
            <a:avLst/>
            <a:gdLst/>
            <a:ahLst/>
            <a:cxnLst/>
            <a:rect l="l" t="t" r="r" b="b"/>
            <a:pathLst>
              <a:path w="424179" h="325119">
                <a:moveTo>
                  <a:pt x="423672" y="81152"/>
                </a:moveTo>
                <a:lnTo>
                  <a:pt x="162305" y="81152"/>
                </a:lnTo>
                <a:lnTo>
                  <a:pt x="162305" y="0"/>
                </a:lnTo>
                <a:lnTo>
                  <a:pt x="0" y="162305"/>
                </a:lnTo>
                <a:lnTo>
                  <a:pt x="162305" y="324612"/>
                </a:lnTo>
                <a:lnTo>
                  <a:pt x="162305" y="243458"/>
                </a:lnTo>
                <a:lnTo>
                  <a:pt x="423672" y="243458"/>
                </a:lnTo>
                <a:lnTo>
                  <a:pt x="423672" y="81152"/>
                </a:lnTo>
                <a:close/>
              </a:path>
            </a:pathLst>
          </a:custGeom>
          <a:ln w="2590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68988" y="571245"/>
            <a:ext cx="8442325" cy="569387"/>
          </a:xfrm>
          <a:prstGeom prst="rect">
            <a:avLst/>
          </a:prstGeom>
        </p:spPr>
        <p:txBody>
          <a:bodyPr vert="horz" wrap="square" lIns="0" tIns="0" rIns="0" bIns="0" rtlCol="0">
            <a:spAutoFit/>
          </a:bodyPr>
          <a:lstStyle/>
          <a:p>
            <a:pPr marL="12700">
              <a:tabLst>
                <a:tab pos="634936" algn="l"/>
              </a:tabLst>
            </a:pPr>
            <a:r>
              <a:rPr spc="-25" dirty="0"/>
              <a:t>4.	</a:t>
            </a:r>
            <a:r>
              <a:rPr spc="-169" dirty="0"/>
              <a:t>Tweeting </a:t>
            </a:r>
            <a:r>
              <a:rPr spc="-200" dirty="0"/>
              <a:t>Machine </a:t>
            </a:r>
            <a:r>
              <a:rPr spc="675" dirty="0"/>
              <a:t>- </a:t>
            </a:r>
            <a:r>
              <a:rPr spc="-175" dirty="0"/>
              <a:t>mbed </a:t>
            </a:r>
            <a:r>
              <a:rPr spc="-440" dirty="0"/>
              <a:t>Web</a:t>
            </a:r>
            <a:r>
              <a:rPr spc="-571" dirty="0"/>
              <a:t> </a:t>
            </a:r>
            <a:r>
              <a:rPr spc="-155" dirty="0"/>
              <a:t>Compiler</a:t>
            </a:r>
          </a:p>
        </p:txBody>
      </p:sp>
      <p:sp>
        <p:nvSpPr>
          <p:cNvPr id="5" name="object 5"/>
          <p:cNvSpPr txBox="1"/>
          <p:nvPr/>
        </p:nvSpPr>
        <p:spPr>
          <a:xfrm>
            <a:off x="308253" y="1538227"/>
            <a:ext cx="11093451" cy="1310615"/>
          </a:xfrm>
          <a:prstGeom prst="rect">
            <a:avLst/>
          </a:prstGeom>
        </p:spPr>
        <p:txBody>
          <a:bodyPr vert="horz" wrap="square" lIns="0" tIns="0" rIns="0" bIns="0" rtlCol="0">
            <a:spAutoFit/>
          </a:bodyPr>
          <a:lstStyle/>
          <a:p>
            <a:pPr marL="12700">
              <a:tabLst>
                <a:tab pos="606999" algn="l"/>
              </a:tabLst>
            </a:pPr>
            <a:r>
              <a:rPr sz="2700" spc="-169" dirty="0">
                <a:latin typeface="Arial"/>
                <a:cs typeface="Arial"/>
              </a:rPr>
              <a:t>1)	</a:t>
            </a:r>
            <a:r>
              <a:rPr sz="2700" spc="5" dirty="0">
                <a:latin typeface="Arial"/>
                <a:cs typeface="Arial"/>
              </a:rPr>
              <a:t>Import </a:t>
            </a:r>
            <a:r>
              <a:rPr sz="2700" spc="-115" dirty="0">
                <a:latin typeface="Arial"/>
                <a:cs typeface="Arial"/>
              </a:rPr>
              <a:t>Weather</a:t>
            </a:r>
            <a:r>
              <a:rPr sz="2700" spc="-211" dirty="0">
                <a:latin typeface="Arial"/>
                <a:cs typeface="Arial"/>
              </a:rPr>
              <a:t> </a:t>
            </a:r>
            <a:r>
              <a:rPr sz="2700" spc="-100" dirty="0">
                <a:latin typeface="Arial"/>
                <a:cs typeface="Arial"/>
              </a:rPr>
              <a:t>Forecast</a:t>
            </a:r>
            <a:endParaRPr sz="2700" dirty="0">
              <a:latin typeface="Arial"/>
              <a:cs typeface="Arial"/>
            </a:endParaRPr>
          </a:p>
          <a:p>
            <a:pPr marL="332073">
              <a:spcBef>
                <a:spcPts val="685"/>
              </a:spcBef>
            </a:pPr>
            <a:r>
              <a:rPr lang="en-US" u="sng" spc="-45" dirty="0">
                <a:solidFill>
                  <a:srgbClr val="0000FF"/>
                </a:solidFill>
                <a:latin typeface="Arial"/>
                <a:cs typeface="Arial"/>
                <a:hlinkClick r:id="rId3"/>
              </a:rPr>
              <a:t>https://developer.mbed.org/teams/IOP/code/Tweeting_Machine_HelloWorld_WIZwiki-W750/</a:t>
            </a:r>
            <a:endParaRPr lang="en-US" dirty="0">
              <a:latin typeface="Arial"/>
              <a:cs typeface="Arial"/>
            </a:endParaRPr>
          </a:p>
          <a:p>
            <a:pPr marR="5080" algn="r">
              <a:spcBef>
                <a:spcPts val="1595"/>
              </a:spcBef>
            </a:pPr>
            <a:r>
              <a:rPr lang="en-US" sz="2000" spc="5" dirty="0">
                <a:solidFill>
                  <a:srgbClr val="17375E"/>
                </a:solidFill>
                <a:latin typeface="Arial"/>
                <a:cs typeface="Arial"/>
              </a:rPr>
              <a:t>Click </a:t>
            </a:r>
            <a:r>
              <a:rPr sz="2000" spc="5" dirty="0">
                <a:solidFill>
                  <a:srgbClr val="17375E"/>
                </a:solidFill>
                <a:latin typeface="Arial"/>
                <a:cs typeface="Arial"/>
              </a:rPr>
              <a:t>Import </a:t>
            </a:r>
            <a:r>
              <a:rPr sz="2000" spc="-20" dirty="0">
                <a:solidFill>
                  <a:srgbClr val="17375E"/>
                </a:solidFill>
                <a:latin typeface="Arial"/>
                <a:cs typeface="Arial"/>
              </a:rPr>
              <a:t>this </a:t>
            </a:r>
            <a:r>
              <a:rPr sz="2000" spc="-35" dirty="0">
                <a:solidFill>
                  <a:srgbClr val="17375E"/>
                </a:solidFill>
                <a:latin typeface="Arial"/>
                <a:cs typeface="Arial"/>
              </a:rPr>
              <a:t>program</a:t>
            </a:r>
            <a:r>
              <a:rPr sz="2000" spc="-251" dirty="0">
                <a:solidFill>
                  <a:srgbClr val="17375E"/>
                </a:solidFill>
                <a:latin typeface="Arial"/>
                <a:cs typeface="Arial"/>
              </a:rPr>
              <a:t> </a:t>
            </a:r>
            <a:r>
              <a:rPr sz="2000" spc="-255" dirty="0">
                <a:solidFill>
                  <a:srgbClr val="17375E"/>
                </a:solidFill>
                <a:latin typeface="Arial"/>
                <a:cs typeface="Arial"/>
              </a:rPr>
              <a:t>!!</a:t>
            </a:r>
            <a:endParaRPr sz="2000" dirty="0">
              <a:latin typeface="Arial"/>
              <a:cs typeface="Arial"/>
            </a:endParaRPr>
          </a:p>
        </p:txBody>
      </p:sp>
      <p:sp>
        <p:nvSpPr>
          <p:cNvPr id="6" name="object 6"/>
          <p:cNvSpPr/>
          <p:nvPr/>
        </p:nvSpPr>
        <p:spPr>
          <a:xfrm>
            <a:off x="6337553" y="2849122"/>
            <a:ext cx="1341120" cy="215265"/>
          </a:xfrm>
          <a:custGeom>
            <a:avLst/>
            <a:gdLst/>
            <a:ahLst/>
            <a:cxnLst/>
            <a:rect l="l" t="t" r="r" b="b"/>
            <a:pathLst>
              <a:path w="1341120" h="215264">
                <a:moveTo>
                  <a:pt x="0" y="214884"/>
                </a:moveTo>
                <a:lnTo>
                  <a:pt x="1341120" y="214884"/>
                </a:lnTo>
                <a:lnTo>
                  <a:pt x="1341120" y="0"/>
                </a:lnTo>
                <a:lnTo>
                  <a:pt x="0" y="0"/>
                </a:lnTo>
                <a:lnTo>
                  <a:pt x="0" y="214884"/>
                </a:lnTo>
                <a:close/>
              </a:path>
            </a:pathLst>
          </a:custGeom>
          <a:ln w="25908">
            <a:solidFill>
              <a:srgbClr val="FF0000"/>
            </a:solidFill>
          </a:ln>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0496" y="2130551"/>
            <a:ext cx="6291072" cy="419557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08258" y="1538224"/>
            <a:ext cx="4644745" cy="430887"/>
          </a:xfrm>
          <a:prstGeom prst="rect">
            <a:avLst/>
          </a:prstGeom>
        </p:spPr>
        <p:txBody>
          <a:bodyPr vert="horz" wrap="square" lIns="0" tIns="0" rIns="0" bIns="0" rtlCol="0">
            <a:spAutoFit/>
          </a:bodyPr>
          <a:lstStyle/>
          <a:p>
            <a:pPr marL="12700">
              <a:tabLst>
                <a:tab pos="655890" algn="l"/>
              </a:tabLst>
            </a:pPr>
            <a:r>
              <a:rPr sz="2700" spc="20" dirty="0">
                <a:latin typeface="Arial"/>
                <a:cs typeface="Arial"/>
              </a:rPr>
              <a:t>3)	</a:t>
            </a:r>
            <a:r>
              <a:rPr sz="2700" spc="-260" dirty="0">
                <a:latin typeface="Arial"/>
                <a:cs typeface="Arial"/>
              </a:rPr>
              <a:t>Code </a:t>
            </a:r>
            <a:r>
              <a:rPr lang="en-US" sz="2800" dirty="0">
                <a:latin typeface="Arial"/>
                <a:cs typeface="Arial"/>
              </a:rPr>
              <a:t>description</a:t>
            </a:r>
            <a:r>
              <a:rPr lang="en-US" sz="2800" spc="-509" dirty="0">
                <a:latin typeface="Malgun Gothic"/>
                <a:cs typeface="Malgun Gothic"/>
              </a:rPr>
              <a:t> </a:t>
            </a:r>
            <a:r>
              <a:rPr sz="2700" spc="480" dirty="0">
                <a:latin typeface="Arial"/>
                <a:cs typeface="Arial"/>
              </a:rPr>
              <a:t>-</a:t>
            </a:r>
            <a:r>
              <a:rPr sz="2700" spc="255" dirty="0">
                <a:latin typeface="Arial"/>
                <a:cs typeface="Arial"/>
              </a:rPr>
              <a:t> </a:t>
            </a:r>
            <a:r>
              <a:rPr sz="2700" spc="-100" dirty="0">
                <a:latin typeface="Arial"/>
                <a:cs typeface="Arial"/>
              </a:rPr>
              <a:t>2</a:t>
            </a:r>
            <a:endParaRPr sz="2700" dirty="0">
              <a:latin typeface="Arial"/>
              <a:cs typeface="Arial"/>
            </a:endParaRPr>
          </a:p>
        </p:txBody>
      </p:sp>
      <p:sp>
        <p:nvSpPr>
          <p:cNvPr id="4" name="object 4"/>
          <p:cNvSpPr txBox="1">
            <a:spLocks noGrp="1"/>
          </p:cNvSpPr>
          <p:nvPr>
            <p:ph type="title"/>
          </p:nvPr>
        </p:nvSpPr>
        <p:spPr>
          <a:xfrm>
            <a:off x="68988" y="571249"/>
            <a:ext cx="8442325" cy="569387"/>
          </a:xfrm>
          <a:prstGeom prst="rect">
            <a:avLst/>
          </a:prstGeom>
        </p:spPr>
        <p:txBody>
          <a:bodyPr vert="horz" wrap="square" lIns="0" tIns="0" rIns="0" bIns="0" rtlCol="0">
            <a:spAutoFit/>
          </a:bodyPr>
          <a:lstStyle/>
          <a:p>
            <a:pPr marL="12700">
              <a:tabLst>
                <a:tab pos="635571" algn="l"/>
              </a:tabLst>
            </a:pPr>
            <a:r>
              <a:rPr spc="-25" dirty="0"/>
              <a:t>4.	</a:t>
            </a:r>
            <a:r>
              <a:rPr spc="-169" dirty="0"/>
              <a:t>Tweeting </a:t>
            </a:r>
            <a:r>
              <a:rPr spc="-200" dirty="0"/>
              <a:t>Machine </a:t>
            </a:r>
            <a:r>
              <a:rPr spc="675" dirty="0"/>
              <a:t>- </a:t>
            </a:r>
            <a:r>
              <a:rPr spc="-175" dirty="0"/>
              <a:t>mbed </a:t>
            </a:r>
            <a:r>
              <a:rPr spc="-440" dirty="0"/>
              <a:t>Web</a:t>
            </a:r>
            <a:r>
              <a:rPr spc="-580" dirty="0"/>
              <a:t> </a:t>
            </a:r>
            <a:r>
              <a:rPr spc="-155" dirty="0"/>
              <a:t>Compiler</a:t>
            </a:r>
          </a:p>
        </p:txBody>
      </p:sp>
      <p:sp>
        <p:nvSpPr>
          <p:cNvPr id="5" name="object 5"/>
          <p:cNvSpPr txBox="1"/>
          <p:nvPr/>
        </p:nvSpPr>
        <p:spPr>
          <a:xfrm>
            <a:off x="5138170" y="3281936"/>
            <a:ext cx="1222375" cy="354584"/>
          </a:xfrm>
          <a:prstGeom prst="rect">
            <a:avLst/>
          </a:prstGeom>
          <a:solidFill>
            <a:srgbClr val="66FFFF"/>
          </a:solidFill>
          <a:ln w="19811">
            <a:solidFill>
              <a:srgbClr val="FF5050"/>
            </a:solidFill>
          </a:ln>
        </p:spPr>
        <p:txBody>
          <a:bodyPr vert="horz" wrap="square" lIns="0" tIns="46354" rIns="0" bIns="0" rtlCol="0">
            <a:spAutoFit/>
          </a:bodyPr>
          <a:lstStyle/>
          <a:p>
            <a:pPr marL="121274">
              <a:spcBef>
                <a:spcPts val="365"/>
              </a:spcBef>
            </a:pPr>
            <a:r>
              <a:rPr lang="en-US" sz="2000" spc="-151" dirty="0">
                <a:latin typeface="Arial"/>
                <a:cs typeface="Arial"/>
              </a:rPr>
              <a:t>Use </a:t>
            </a:r>
            <a:r>
              <a:rPr sz="2000" spc="-151" dirty="0">
                <a:latin typeface="Arial"/>
                <a:cs typeface="Arial"/>
              </a:rPr>
              <a:t>DHCP  </a:t>
            </a:r>
            <a:endParaRPr sz="2000" spc="-151" dirty="0">
              <a:latin typeface="Malgun Gothic"/>
              <a:cs typeface="Malgun Gothic"/>
            </a:endParaRPr>
          </a:p>
        </p:txBody>
      </p:sp>
      <p:sp>
        <p:nvSpPr>
          <p:cNvPr id="6" name="object 6"/>
          <p:cNvSpPr/>
          <p:nvPr/>
        </p:nvSpPr>
        <p:spPr>
          <a:xfrm>
            <a:off x="1895097" y="3402329"/>
            <a:ext cx="1687195" cy="208915"/>
          </a:xfrm>
          <a:custGeom>
            <a:avLst/>
            <a:gdLst/>
            <a:ahLst/>
            <a:cxnLst/>
            <a:rect l="l" t="t" r="r" b="b"/>
            <a:pathLst>
              <a:path w="1687195" h="208914">
                <a:moveTo>
                  <a:pt x="0" y="208788"/>
                </a:moveTo>
                <a:lnTo>
                  <a:pt x="1687068" y="208788"/>
                </a:lnTo>
                <a:lnTo>
                  <a:pt x="1687068" y="0"/>
                </a:lnTo>
                <a:lnTo>
                  <a:pt x="0" y="0"/>
                </a:lnTo>
                <a:lnTo>
                  <a:pt x="0" y="208788"/>
                </a:lnTo>
                <a:close/>
              </a:path>
            </a:pathLst>
          </a:custGeom>
          <a:ln w="28956">
            <a:solidFill>
              <a:srgbClr val="FF5050"/>
            </a:solidFill>
          </a:ln>
        </p:spPr>
        <p:txBody>
          <a:bodyPr wrap="square" lIns="0" tIns="0" rIns="0" bIns="0" rtlCol="0"/>
          <a:lstStyle/>
          <a:p>
            <a:endParaRPr/>
          </a:p>
        </p:txBody>
      </p:sp>
      <p:sp>
        <p:nvSpPr>
          <p:cNvPr id="7" name="object 7"/>
          <p:cNvSpPr/>
          <p:nvPr/>
        </p:nvSpPr>
        <p:spPr>
          <a:xfrm>
            <a:off x="4677919" y="3364229"/>
            <a:ext cx="302260" cy="285115"/>
          </a:xfrm>
          <a:custGeom>
            <a:avLst/>
            <a:gdLst/>
            <a:ahLst/>
            <a:cxnLst/>
            <a:rect l="l" t="t" r="r" b="b"/>
            <a:pathLst>
              <a:path w="302260" h="285114">
                <a:moveTo>
                  <a:pt x="142494" y="0"/>
                </a:moveTo>
                <a:lnTo>
                  <a:pt x="0" y="142494"/>
                </a:lnTo>
                <a:lnTo>
                  <a:pt x="142494" y="284988"/>
                </a:lnTo>
                <a:lnTo>
                  <a:pt x="142494" y="213741"/>
                </a:lnTo>
                <a:lnTo>
                  <a:pt x="301752" y="213741"/>
                </a:lnTo>
                <a:lnTo>
                  <a:pt x="301752" y="71247"/>
                </a:lnTo>
                <a:lnTo>
                  <a:pt x="142494" y="71247"/>
                </a:lnTo>
                <a:lnTo>
                  <a:pt x="142494" y="0"/>
                </a:lnTo>
                <a:close/>
              </a:path>
            </a:pathLst>
          </a:custGeom>
          <a:solidFill>
            <a:srgbClr val="66FFFF"/>
          </a:solidFill>
        </p:spPr>
        <p:txBody>
          <a:bodyPr wrap="square" lIns="0" tIns="0" rIns="0" bIns="0" rtlCol="0"/>
          <a:lstStyle/>
          <a:p>
            <a:endParaRPr/>
          </a:p>
        </p:txBody>
      </p:sp>
      <p:sp>
        <p:nvSpPr>
          <p:cNvPr id="8" name="object 8"/>
          <p:cNvSpPr/>
          <p:nvPr/>
        </p:nvSpPr>
        <p:spPr>
          <a:xfrm>
            <a:off x="4677919" y="3364229"/>
            <a:ext cx="302260" cy="285115"/>
          </a:xfrm>
          <a:custGeom>
            <a:avLst/>
            <a:gdLst/>
            <a:ahLst/>
            <a:cxnLst/>
            <a:rect l="l" t="t" r="r" b="b"/>
            <a:pathLst>
              <a:path w="302260" h="285114">
                <a:moveTo>
                  <a:pt x="301752" y="71247"/>
                </a:moveTo>
                <a:lnTo>
                  <a:pt x="142494" y="71247"/>
                </a:lnTo>
                <a:lnTo>
                  <a:pt x="142494" y="0"/>
                </a:lnTo>
                <a:lnTo>
                  <a:pt x="0" y="142494"/>
                </a:lnTo>
                <a:lnTo>
                  <a:pt x="142494" y="284988"/>
                </a:lnTo>
                <a:lnTo>
                  <a:pt x="142494" y="213741"/>
                </a:lnTo>
                <a:lnTo>
                  <a:pt x="301752" y="213741"/>
                </a:lnTo>
                <a:lnTo>
                  <a:pt x="301752" y="71247"/>
                </a:lnTo>
                <a:close/>
              </a:path>
            </a:pathLst>
          </a:custGeom>
          <a:ln w="25907">
            <a:solidFill>
              <a:srgbClr val="FF5050"/>
            </a:solidFill>
          </a:ln>
        </p:spPr>
        <p:txBody>
          <a:bodyPr wrap="square" lIns="0" tIns="0" rIns="0" bIns="0" rtlCol="0"/>
          <a:lstStyle/>
          <a:p>
            <a:endParaRPr/>
          </a:p>
        </p:txBody>
      </p:sp>
      <p:sp>
        <p:nvSpPr>
          <p:cNvPr id="9" name="object 9"/>
          <p:cNvSpPr/>
          <p:nvPr/>
        </p:nvSpPr>
        <p:spPr>
          <a:xfrm>
            <a:off x="2212090" y="5968749"/>
            <a:ext cx="4407535" cy="208915"/>
          </a:xfrm>
          <a:custGeom>
            <a:avLst/>
            <a:gdLst/>
            <a:ahLst/>
            <a:cxnLst/>
            <a:rect l="l" t="t" r="r" b="b"/>
            <a:pathLst>
              <a:path w="4407534" h="208914">
                <a:moveTo>
                  <a:pt x="0" y="208787"/>
                </a:moveTo>
                <a:lnTo>
                  <a:pt x="4407408" y="208787"/>
                </a:lnTo>
                <a:lnTo>
                  <a:pt x="4407408" y="0"/>
                </a:lnTo>
                <a:lnTo>
                  <a:pt x="0" y="0"/>
                </a:lnTo>
                <a:lnTo>
                  <a:pt x="0" y="208787"/>
                </a:lnTo>
                <a:close/>
              </a:path>
            </a:pathLst>
          </a:custGeom>
          <a:ln w="28956">
            <a:solidFill>
              <a:srgbClr val="FF5050"/>
            </a:solidFill>
          </a:ln>
        </p:spPr>
        <p:txBody>
          <a:bodyPr wrap="square" lIns="0" tIns="0" rIns="0" bIns="0" rtlCol="0"/>
          <a:lstStyle/>
          <a:p>
            <a:endParaRPr/>
          </a:p>
        </p:txBody>
      </p:sp>
      <p:sp>
        <p:nvSpPr>
          <p:cNvPr id="10" name="object 10"/>
          <p:cNvSpPr txBox="1"/>
          <p:nvPr/>
        </p:nvSpPr>
        <p:spPr>
          <a:xfrm>
            <a:off x="7119372" y="5715003"/>
            <a:ext cx="3396233" cy="664280"/>
          </a:xfrm>
          <a:prstGeom prst="rect">
            <a:avLst/>
          </a:prstGeom>
          <a:solidFill>
            <a:srgbClr val="66FFFF"/>
          </a:solidFill>
          <a:ln w="19812">
            <a:solidFill>
              <a:srgbClr val="FF5050"/>
            </a:solidFill>
          </a:ln>
        </p:spPr>
        <p:txBody>
          <a:bodyPr vert="horz" wrap="square" lIns="0" tIns="48255" rIns="0" bIns="0" rtlCol="0">
            <a:spAutoFit/>
          </a:bodyPr>
          <a:lstStyle/>
          <a:p>
            <a:pPr marL="93972">
              <a:spcBef>
                <a:spcPts val="380"/>
              </a:spcBef>
            </a:pPr>
            <a:r>
              <a:rPr lang="en-US" sz="2000" spc="-100" dirty="0">
                <a:latin typeface="Arial"/>
                <a:cs typeface="Arial"/>
              </a:rPr>
              <a:t>Print IP information which is received  from  </a:t>
            </a:r>
            <a:r>
              <a:rPr sz="2000" spc="-100" dirty="0">
                <a:latin typeface="Arial"/>
                <a:cs typeface="Arial"/>
              </a:rPr>
              <a:t>DHCP  Server</a:t>
            </a:r>
          </a:p>
        </p:txBody>
      </p:sp>
      <p:sp>
        <p:nvSpPr>
          <p:cNvPr id="11" name="object 11"/>
          <p:cNvSpPr/>
          <p:nvPr/>
        </p:nvSpPr>
        <p:spPr>
          <a:xfrm>
            <a:off x="6709409" y="5930649"/>
            <a:ext cx="300355" cy="285115"/>
          </a:xfrm>
          <a:custGeom>
            <a:avLst/>
            <a:gdLst/>
            <a:ahLst/>
            <a:cxnLst/>
            <a:rect l="l" t="t" r="r" b="b"/>
            <a:pathLst>
              <a:path w="300354" h="285114">
                <a:moveTo>
                  <a:pt x="142494" y="0"/>
                </a:moveTo>
                <a:lnTo>
                  <a:pt x="0" y="142493"/>
                </a:lnTo>
                <a:lnTo>
                  <a:pt x="142494" y="284987"/>
                </a:lnTo>
                <a:lnTo>
                  <a:pt x="142494" y="213740"/>
                </a:lnTo>
                <a:lnTo>
                  <a:pt x="300228" y="213740"/>
                </a:lnTo>
                <a:lnTo>
                  <a:pt x="300228" y="71246"/>
                </a:lnTo>
                <a:lnTo>
                  <a:pt x="142494" y="71246"/>
                </a:lnTo>
                <a:lnTo>
                  <a:pt x="142494" y="0"/>
                </a:lnTo>
                <a:close/>
              </a:path>
            </a:pathLst>
          </a:custGeom>
          <a:solidFill>
            <a:srgbClr val="66FFFF"/>
          </a:solidFill>
        </p:spPr>
        <p:txBody>
          <a:bodyPr wrap="square" lIns="0" tIns="0" rIns="0" bIns="0" rtlCol="0"/>
          <a:lstStyle/>
          <a:p>
            <a:endParaRPr/>
          </a:p>
        </p:txBody>
      </p:sp>
      <p:sp>
        <p:nvSpPr>
          <p:cNvPr id="12" name="object 12"/>
          <p:cNvSpPr/>
          <p:nvPr/>
        </p:nvSpPr>
        <p:spPr>
          <a:xfrm>
            <a:off x="6709409" y="5930649"/>
            <a:ext cx="300355" cy="285115"/>
          </a:xfrm>
          <a:custGeom>
            <a:avLst/>
            <a:gdLst/>
            <a:ahLst/>
            <a:cxnLst/>
            <a:rect l="l" t="t" r="r" b="b"/>
            <a:pathLst>
              <a:path w="300354" h="285114">
                <a:moveTo>
                  <a:pt x="300228" y="71246"/>
                </a:moveTo>
                <a:lnTo>
                  <a:pt x="142494" y="71246"/>
                </a:lnTo>
                <a:lnTo>
                  <a:pt x="142494" y="0"/>
                </a:lnTo>
                <a:lnTo>
                  <a:pt x="0" y="142493"/>
                </a:lnTo>
                <a:lnTo>
                  <a:pt x="142494" y="284987"/>
                </a:lnTo>
                <a:lnTo>
                  <a:pt x="142494" y="213740"/>
                </a:lnTo>
                <a:lnTo>
                  <a:pt x="300228" y="213740"/>
                </a:lnTo>
                <a:lnTo>
                  <a:pt x="300228" y="71246"/>
                </a:lnTo>
                <a:close/>
              </a:path>
            </a:pathLst>
          </a:custGeom>
          <a:ln w="25908">
            <a:solidFill>
              <a:srgbClr val="FF5050"/>
            </a:solidFill>
          </a:ln>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71500" y="2302764"/>
            <a:ext cx="6187440" cy="27706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08256" y="1538224"/>
            <a:ext cx="5711544" cy="430887"/>
          </a:xfrm>
          <a:prstGeom prst="rect">
            <a:avLst/>
          </a:prstGeom>
        </p:spPr>
        <p:txBody>
          <a:bodyPr vert="horz" wrap="square" lIns="0" tIns="0" rIns="0" bIns="0" rtlCol="0">
            <a:spAutoFit/>
          </a:bodyPr>
          <a:lstStyle/>
          <a:p>
            <a:pPr marL="12700">
              <a:tabLst>
                <a:tab pos="666050" algn="l"/>
              </a:tabLst>
            </a:pPr>
            <a:r>
              <a:rPr sz="2700" spc="60" dirty="0">
                <a:latin typeface="Arial"/>
                <a:cs typeface="Arial"/>
              </a:rPr>
              <a:t>4)	</a:t>
            </a:r>
            <a:r>
              <a:rPr sz="2700" spc="-260" dirty="0">
                <a:latin typeface="Arial"/>
                <a:cs typeface="Arial"/>
              </a:rPr>
              <a:t>Code </a:t>
            </a:r>
            <a:r>
              <a:rPr lang="en-US" sz="2800" dirty="0">
                <a:latin typeface="Arial"/>
                <a:cs typeface="Arial"/>
              </a:rPr>
              <a:t>description</a:t>
            </a:r>
            <a:r>
              <a:rPr lang="en-US" sz="2800" spc="-509" dirty="0">
                <a:latin typeface="Malgun Gothic"/>
                <a:cs typeface="Malgun Gothic"/>
              </a:rPr>
              <a:t> </a:t>
            </a:r>
            <a:r>
              <a:rPr sz="2700" spc="480" dirty="0">
                <a:latin typeface="Arial"/>
                <a:cs typeface="Arial"/>
              </a:rPr>
              <a:t>-</a:t>
            </a:r>
            <a:r>
              <a:rPr sz="2700" spc="-165" dirty="0">
                <a:latin typeface="Arial"/>
                <a:cs typeface="Arial"/>
              </a:rPr>
              <a:t> </a:t>
            </a:r>
            <a:r>
              <a:rPr sz="2700" spc="-111" dirty="0">
                <a:latin typeface="Arial"/>
                <a:cs typeface="Arial"/>
              </a:rPr>
              <a:t>3</a:t>
            </a:r>
            <a:endParaRPr sz="2700" dirty="0">
              <a:latin typeface="Arial"/>
              <a:cs typeface="Arial"/>
            </a:endParaRPr>
          </a:p>
        </p:txBody>
      </p:sp>
      <p:sp>
        <p:nvSpPr>
          <p:cNvPr id="4" name="object 4"/>
          <p:cNvSpPr txBox="1">
            <a:spLocks noGrp="1"/>
          </p:cNvSpPr>
          <p:nvPr>
            <p:ph type="title"/>
          </p:nvPr>
        </p:nvSpPr>
        <p:spPr>
          <a:xfrm>
            <a:off x="68988" y="571249"/>
            <a:ext cx="8442325" cy="569387"/>
          </a:xfrm>
          <a:prstGeom prst="rect">
            <a:avLst/>
          </a:prstGeom>
        </p:spPr>
        <p:txBody>
          <a:bodyPr vert="horz" wrap="square" lIns="0" tIns="0" rIns="0" bIns="0" rtlCol="0">
            <a:spAutoFit/>
          </a:bodyPr>
          <a:lstStyle/>
          <a:p>
            <a:pPr marL="12700">
              <a:tabLst>
                <a:tab pos="635571" algn="l"/>
              </a:tabLst>
            </a:pPr>
            <a:r>
              <a:rPr spc="-25" dirty="0"/>
              <a:t>4.	</a:t>
            </a:r>
            <a:r>
              <a:rPr spc="-169" dirty="0"/>
              <a:t>Tweeting </a:t>
            </a:r>
            <a:r>
              <a:rPr spc="-200" dirty="0"/>
              <a:t>Machine </a:t>
            </a:r>
            <a:r>
              <a:rPr spc="675" dirty="0"/>
              <a:t>- </a:t>
            </a:r>
            <a:r>
              <a:rPr spc="-175" dirty="0"/>
              <a:t>mbed </a:t>
            </a:r>
            <a:r>
              <a:rPr spc="-440" dirty="0"/>
              <a:t>Web</a:t>
            </a:r>
            <a:r>
              <a:rPr spc="-580" dirty="0"/>
              <a:t> </a:t>
            </a:r>
            <a:r>
              <a:rPr spc="-155" dirty="0"/>
              <a:t>Compiler</a:t>
            </a:r>
          </a:p>
        </p:txBody>
      </p:sp>
      <p:sp>
        <p:nvSpPr>
          <p:cNvPr id="5" name="object 5"/>
          <p:cNvSpPr txBox="1"/>
          <p:nvPr/>
        </p:nvSpPr>
        <p:spPr>
          <a:xfrm>
            <a:off x="7270244" y="2647955"/>
            <a:ext cx="2711957" cy="334708"/>
          </a:xfrm>
          <a:prstGeom prst="rect">
            <a:avLst/>
          </a:prstGeom>
          <a:solidFill>
            <a:srgbClr val="66FFFF"/>
          </a:solidFill>
          <a:ln w="19812">
            <a:solidFill>
              <a:srgbClr val="FF5050"/>
            </a:solidFill>
          </a:ln>
        </p:spPr>
        <p:txBody>
          <a:bodyPr vert="horz" wrap="square" lIns="0" tIns="26670" rIns="0" bIns="0" rtlCol="0">
            <a:spAutoFit/>
          </a:bodyPr>
          <a:lstStyle/>
          <a:p>
            <a:pPr marL="93972">
              <a:spcBef>
                <a:spcPts val="211"/>
              </a:spcBef>
            </a:pPr>
            <a:r>
              <a:rPr lang="en-US" sz="2000" spc="-111" dirty="0">
                <a:latin typeface="Arial"/>
                <a:cs typeface="Arial"/>
              </a:rPr>
              <a:t>Connect  </a:t>
            </a:r>
            <a:r>
              <a:rPr sz="2000" spc="-111" dirty="0">
                <a:latin typeface="Arial"/>
                <a:cs typeface="Arial"/>
              </a:rPr>
              <a:t>Proxy </a:t>
            </a:r>
            <a:r>
              <a:rPr sz="2000" spc="-100" dirty="0">
                <a:latin typeface="Arial"/>
                <a:cs typeface="Arial"/>
              </a:rPr>
              <a:t>Server</a:t>
            </a:r>
            <a:endParaRPr sz="2000" dirty="0">
              <a:latin typeface="Malgun Gothic"/>
              <a:cs typeface="Malgun Gothic"/>
            </a:endParaRPr>
          </a:p>
        </p:txBody>
      </p:sp>
      <p:sp>
        <p:nvSpPr>
          <p:cNvPr id="6" name="object 6"/>
          <p:cNvSpPr/>
          <p:nvPr/>
        </p:nvSpPr>
        <p:spPr>
          <a:xfrm>
            <a:off x="2093220" y="2724151"/>
            <a:ext cx="4619625" cy="248920"/>
          </a:xfrm>
          <a:custGeom>
            <a:avLst/>
            <a:gdLst/>
            <a:ahLst/>
            <a:cxnLst/>
            <a:rect l="l" t="t" r="r" b="b"/>
            <a:pathLst>
              <a:path w="4619625" h="248919">
                <a:moveTo>
                  <a:pt x="0" y="248412"/>
                </a:moveTo>
                <a:lnTo>
                  <a:pt x="4619244" y="248412"/>
                </a:lnTo>
                <a:lnTo>
                  <a:pt x="4619244" y="0"/>
                </a:lnTo>
                <a:lnTo>
                  <a:pt x="0" y="0"/>
                </a:lnTo>
                <a:lnTo>
                  <a:pt x="0" y="248412"/>
                </a:lnTo>
                <a:close/>
              </a:path>
            </a:pathLst>
          </a:custGeom>
          <a:ln w="28956">
            <a:solidFill>
              <a:srgbClr val="FF5050"/>
            </a:solidFill>
          </a:ln>
        </p:spPr>
        <p:txBody>
          <a:bodyPr wrap="square" lIns="0" tIns="0" rIns="0" bIns="0" rtlCol="0"/>
          <a:lstStyle/>
          <a:p>
            <a:endParaRPr/>
          </a:p>
        </p:txBody>
      </p:sp>
      <p:sp>
        <p:nvSpPr>
          <p:cNvPr id="7" name="object 7"/>
          <p:cNvSpPr/>
          <p:nvPr/>
        </p:nvSpPr>
        <p:spPr>
          <a:xfrm>
            <a:off x="6861809" y="2701289"/>
            <a:ext cx="300355" cy="285115"/>
          </a:xfrm>
          <a:custGeom>
            <a:avLst/>
            <a:gdLst/>
            <a:ahLst/>
            <a:cxnLst/>
            <a:rect l="l" t="t" r="r" b="b"/>
            <a:pathLst>
              <a:path w="300354" h="285114">
                <a:moveTo>
                  <a:pt x="142494" y="0"/>
                </a:moveTo>
                <a:lnTo>
                  <a:pt x="0" y="142494"/>
                </a:lnTo>
                <a:lnTo>
                  <a:pt x="142494" y="284988"/>
                </a:lnTo>
                <a:lnTo>
                  <a:pt x="142494" y="213740"/>
                </a:lnTo>
                <a:lnTo>
                  <a:pt x="300228" y="213740"/>
                </a:lnTo>
                <a:lnTo>
                  <a:pt x="300228" y="71247"/>
                </a:lnTo>
                <a:lnTo>
                  <a:pt x="142494" y="71247"/>
                </a:lnTo>
                <a:lnTo>
                  <a:pt x="142494" y="0"/>
                </a:lnTo>
                <a:close/>
              </a:path>
            </a:pathLst>
          </a:custGeom>
          <a:solidFill>
            <a:srgbClr val="66FFFF"/>
          </a:solidFill>
        </p:spPr>
        <p:txBody>
          <a:bodyPr wrap="square" lIns="0" tIns="0" rIns="0" bIns="0" rtlCol="0"/>
          <a:lstStyle/>
          <a:p>
            <a:endParaRPr/>
          </a:p>
        </p:txBody>
      </p:sp>
      <p:sp>
        <p:nvSpPr>
          <p:cNvPr id="8" name="object 8"/>
          <p:cNvSpPr/>
          <p:nvPr/>
        </p:nvSpPr>
        <p:spPr>
          <a:xfrm>
            <a:off x="6861809" y="2701289"/>
            <a:ext cx="300355" cy="285115"/>
          </a:xfrm>
          <a:custGeom>
            <a:avLst/>
            <a:gdLst/>
            <a:ahLst/>
            <a:cxnLst/>
            <a:rect l="l" t="t" r="r" b="b"/>
            <a:pathLst>
              <a:path w="300354" h="285114">
                <a:moveTo>
                  <a:pt x="300228" y="71247"/>
                </a:moveTo>
                <a:lnTo>
                  <a:pt x="142494" y="71247"/>
                </a:lnTo>
                <a:lnTo>
                  <a:pt x="142494" y="0"/>
                </a:lnTo>
                <a:lnTo>
                  <a:pt x="0" y="142494"/>
                </a:lnTo>
                <a:lnTo>
                  <a:pt x="142494" y="284988"/>
                </a:lnTo>
                <a:lnTo>
                  <a:pt x="142494" y="213740"/>
                </a:lnTo>
                <a:lnTo>
                  <a:pt x="300228" y="213740"/>
                </a:lnTo>
                <a:lnTo>
                  <a:pt x="300228" y="71247"/>
                </a:lnTo>
                <a:close/>
              </a:path>
            </a:pathLst>
          </a:custGeom>
          <a:ln w="25908">
            <a:solidFill>
              <a:srgbClr val="FF5050"/>
            </a:solidFill>
          </a:ln>
        </p:spPr>
        <p:txBody>
          <a:bodyPr wrap="square" lIns="0" tIns="0" rIns="0" bIns="0" rtlCol="0"/>
          <a:lstStyle/>
          <a:p>
            <a:endParaRPr/>
          </a:p>
        </p:txBody>
      </p:sp>
      <p:sp>
        <p:nvSpPr>
          <p:cNvPr id="9" name="object 9"/>
          <p:cNvSpPr/>
          <p:nvPr/>
        </p:nvSpPr>
        <p:spPr>
          <a:xfrm>
            <a:off x="2097790" y="4219195"/>
            <a:ext cx="4619625" cy="855344"/>
          </a:xfrm>
          <a:custGeom>
            <a:avLst/>
            <a:gdLst/>
            <a:ahLst/>
            <a:cxnLst/>
            <a:rect l="l" t="t" r="r" b="b"/>
            <a:pathLst>
              <a:path w="4619625" h="855345">
                <a:moveTo>
                  <a:pt x="0" y="854963"/>
                </a:moveTo>
                <a:lnTo>
                  <a:pt x="4619244" y="854963"/>
                </a:lnTo>
                <a:lnTo>
                  <a:pt x="4619244" y="0"/>
                </a:lnTo>
                <a:lnTo>
                  <a:pt x="0" y="0"/>
                </a:lnTo>
                <a:lnTo>
                  <a:pt x="0" y="854963"/>
                </a:lnTo>
                <a:close/>
              </a:path>
            </a:pathLst>
          </a:custGeom>
          <a:ln w="28956">
            <a:solidFill>
              <a:srgbClr val="FF5050"/>
            </a:solidFill>
          </a:ln>
        </p:spPr>
        <p:txBody>
          <a:bodyPr wrap="square" lIns="0" tIns="0" rIns="0" bIns="0" rtlCol="0"/>
          <a:lstStyle/>
          <a:p>
            <a:endParaRPr/>
          </a:p>
        </p:txBody>
      </p:sp>
      <p:sp>
        <p:nvSpPr>
          <p:cNvPr id="10" name="object 10"/>
          <p:cNvSpPr txBox="1"/>
          <p:nvPr/>
        </p:nvSpPr>
        <p:spPr>
          <a:xfrm>
            <a:off x="7265674" y="4171953"/>
            <a:ext cx="3369945" cy="971419"/>
          </a:xfrm>
          <a:prstGeom prst="rect">
            <a:avLst/>
          </a:prstGeom>
          <a:solidFill>
            <a:srgbClr val="66FFFF"/>
          </a:solidFill>
          <a:ln w="19812">
            <a:solidFill>
              <a:srgbClr val="FF5050"/>
            </a:solidFill>
          </a:ln>
        </p:spPr>
        <p:txBody>
          <a:bodyPr vert="horz" wrap="square" lIns="0" tIns="47620" rIns="0" bIns="0" rtlCol="0">
            <a:spAutoFit/>
          </a:bodyPr>
          <a:lstStyle/>
          <a:p>
            <a:pPr marL="103495">
              <a:spcBef>
                <a:spcPts val="375"/>
              </a:spcBef>
            </a:pPr>
            <a:r>
              <a:rPr lang="en-US" sz="2000" spc="-151" dirty="0">
                <a:latin typeface="Malgun Gothic"/>
                <a:cs typeface="Malgun Gothic"/>
              </a:rPr>
              <a:t>Input the message which will be sent using the keyboard and save it</a:t>
            </a:r>
            <a:endParaRPr sz="2000" dirty="0">
              <a:latin typeface="Malgun Gothic"/>
              <a:cs typeface="Malgun Gothic"/>
            </a:endParaRPr>
          </a:p>
        </p:txBody>
      </p:sp>
      <p:sp>
        <p:nvSpPr>
          <p:cNvPr id="11" name="object 11"/>
          <p:cNvSpPr/>
          <p:nvPr/>
        </p:nvSpPr>
        <p:spPr>
          <a:xfrm>
            <a:off x="6857241" y="4245105"/>
            <a:ext cx="300355" cy="285115"/>
          </a:xfrm>
          <a:custGeom>
            <a:avLst/>
            <a:gdLst/>
            <a:ahLst/>
            <a:cxnLst/>
            <a:rect l="l" t="t" r="r" b="b"/>
            <a:pathLst>
              <a:path w="300354" h="285114">
                <a:moveTo>
                  <a:pt x="142493" y="0"/>
                </a:moveTo>
                <a:lnTo>
                  <a:pt x="0" y="142494"/>
                </a:lnTo>
                <a:lnTo>
                  <a:pt x="142493" y="284988"/>
                </a:lnTo>
                <a:lnTo>
                  <a:pt x="142493" y="213741"/>
                </a:lnTo>
                <a:lnTo>
                  <a:pt x="300227" y="213741"/>
                </a:lnTo>
                <a:lnTo>
                  <a:pt x="300227" y="71247"/>
                </a:lnTo>
                <a:lnTo>
                  <a:pt x="142493" y="71247"/>
                </a:lnTo>
                <a:lnTo>
                  <a:pt x="142493" y="0"/>
                </a:lnTo>
                <a:close/>
              </a:path>
            </a:pathLst>
          </a:custGeom>
          <a:solidFill>
            <a:srgbClr val="66FFFF"/>
          </a:solidFill>
        </p:spPr>
        <p:txBody>
          <a:bodyPr wrap="square" lIns="0" tIns="0" rIns="0" bIns="0" rtlCol="0"/>
          <a:lstStyle/>
          <a:p>
            <a:endParaRPr/>
          </a:p>
        </p:txBody>
      </p:sp>
      <p:sp>
        <p:nvSpPr>
          <p:cNvPr id="12" name="object 12"/>
          <p:cNvSpPr/>
          <p:nvPr/>
        </p:nvSpPr>
        <p:spPr>
          <a:xfrm>
            <a:off x="6857241" y="4245105"/>
            <a:ext cx="300355" cy="285115"/>
          </a:xfrm>
          <a:custGeom>
            <a:avLst/>
            <a:gdLst/>
            <a:ahLst/>
            <a:cxnLst/>
            <a:rect l="l" t="t" r="r" b="b"/>
            <a:pathLst>
              <a:path w="300354" h="285114">
                <a:moveTo>
                  <a:pt x="300227" y="71247"/>
                </a:moveTo>
                <a:lnTo>
                  <a:pt x="142493" y="71247"/>
                </a:lnTo>
                <a:lnTo>
                  <a:pt x="142493" y="0"/>
                </a:lnTo>
                <a:lnTo>
                  <a:pt x="0" y="142494"/>
                </a:lnTo>
                <a:lnTo>
                  <a:pt x="142493" y="284988"/>
                </a:lnTo>
                <a:lnTo>
                  <a:pt x="142493" y="213741"/>
                </a:lnTo>
                <a:lnTo>
                  <a:pt x="300227" y="213741"/>
                </a:lnTo>
                <a:lnTo>
                  <a:pt x="300227" y="71247"/>
                </a:lnTo>
                <a:close/>
              </a:path>
            </a:pathLst>
          </a:custGeom>
          <a:ln w="25907">
            <a:solidFill>
              <a:srgbClr val="FF5050"/>
            </a:solidFill>
          </a:ln>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78181" y="4012691"/>
            <a:ext cx="4067555" cy="127558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33047" y="2302767"/>
            <a:ext cx="9240012" cy="1339596"/>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308256" y="1538224"/>
            <a:ext cx="5254344" cy="430887"/>
          </a:xfrm>
          <a:prstGeom prst="rect">
            <a:avLst/>
          </a:prstGeom>
        </p:spPr>
        <p:txBody>
          <a:bodyPr vert="horz" wrap="square" lIns="0" tIns="0" rIns="0" bIns="0" rtlCol="0">
            <a:spAutoFit/>
          </a:bodyPr>
          <a:lstStyle/>
          <a:p>
            <a:pPr marL="12700">
              <a:tabLst>
                <a:tab pos="649541" algn="l"/>
              </a:tabLst>
            </a:pPr>
            <a:r>
              <a:rPr sz="2700" dirty="0">
                <a:latin typeface="Arial"/>
                <a:cs typeface="Arial"/>
              </a:rPr>
              <a:t>5)	</a:t>
            </a:r>
            <a:r>
              <a:rPr sz="2700" spc="-260" dirty="0">
                <a:latin typeface="Arial"/>
                <a:cs typeface="Arial"/>
              </a:rPr>
              <a:t>Code </a:t>
            </a:r>
            <a:r>
              <a:rPr lang="en-US" sz="2800" dirty="0">
                <a:latin typeface="Arial"/>
                <a:cs typeface="Arial"/>
              </a:rPr>
              <a:t>description</a:t>
            </a:r>
            <a:r>
              <a:rPr lang="en-US" sz="2800" spc="-509" dirty="0">
                <a:latin typeface="Malgun Gothic"/>
                <a:cs typeface="Malgun Gothic"/>
              </a:rPr>
              <a:t> </a:t>
            </a:r>
            <a:r>
              <a:rPr sz="2700" spc="480" dirty="0">
                <a:latin typeface="Arial"/>
                <a:cs typeface="Arial"/>
              </a:rPr>
              <a:t>-</a:t>
            </a:r>
            <a:r>
              <a:rPr sz="2700" spc="-155" dirty="0">
                <a:latin typeface="Arial"/>
                <a:cs typeface="Arial"/>
              </a:rPr>
              <a:t> </a:t>
            </a:r>
            <a:r>
              <a:rPr sz="2700" spc="-31" dirty="0">
                <a:latin typeface="Arial"/>
                <a:cs typeface="Arial"/>
              </a:rPr>
              <a:t>4</a:t>
            </a:r>
            <a:endParaRPr sz="2700" dirty="0">
              <a:latin typeface="Arial"/>
              <a:cs typeface="Arial"/>
            </a:endParaRPr>
          </a:p>
        </p:txBody>
      </p:sp>
      <p:sp>
        <p:nvSpPr>
          <p:cNvPr id="5" name="object 5"/>
          <p:cNvSpPr txBox="1">
            <a:spLocks noGrp="1"/>
          </p:cNvSpPr>
          <p:nvPr>
            <p:ph type="title"/>
          </p:nvPr>
        </p:nvSpPr>
        <p:spPr>
          <a:xfrm>
            <a:off x="68988" y="571249"/>
            <a:ext cx="8442325" cy="569387"/>
          </a:xfrm>
          <a:prstGeom prst="rect">
            <a:avLst/>
          </a:prstGeom>
        </p:spPr>
        <p:txBody>
          <a:bodyPr vert="horz" wrap="square" lIns="0" tIns="0" rIns="0" bIns="0" rtlCol="0">
            <a:spAutoFit/>
          </a:bodyPr>
          <a:lstStyle/>
          <a:p>
            <a:pPr marL="12700">
              <a:tabLst>
                <a:tab pos="635571" algn="l"/>
              </a:tabLst>
            </a:pPr>
            <a:r>
              <a:rPr spc="-25" dirty="0"/>
              <a:t>4.	</a:t>
            </a:r>
            <a:r>
              <a:rPr spc="-169" dirty="0"/>
              <a:t>Tweeting </a:t>
            </a:r>
            <a:r>
              <a:rPr spc="-200" dirty="0"/>
              <a:t>Machine </a:t>
            </a:r>
            <a:r>
              <a:rPr spc="675" dirty="0"/>
              <a:t>- </a:t>
            </a:r>
            <a:r>
              <a:rPr spc="-175" dirty="0"/>
              <a:t>mbed </a:t>
            </a:r>
            <a:r>
              <a:rPr spc="-440" dirty="0"/>
              <a:t>Web</a:t>
            </a:r>
            <a:r>
              <a:rPr spc="-580" dirty="0"/>
              <a:t> </a:t>
            </a:r>
            <a:r>
              <a:rPr spc="-155" dirty="0"/>
              <a:t>Compiler</a:t>
            </a:r>
          </a:p>
        </p:txBody>
      </p:sp>
      <p:sp>
        <p:nvSpPr>
          <p:cNvPr id="6" name="object 6"/>
          <p:cNvSpPr txBox="1"/>
          <p:nvPr/>
        </p:nvSpPr>
        <p:spPr>
          <a:xfrm>
            <a:off x="8600693" y="4089655"/>
            <a:ext cx="2910840" cy="642484"/>
          </a:xfrm>
          <a:prstGeom prst="rect">
            <a:avLst/>
          </a:prstGeom>
          <a:solidFill>
            <a:srgbClr val="66FFFF"/>
          </a:solidFill>
          <a:ln w="19812">
            <a:solidFill>
              <a:srgbClr val="FF5050"/>
            </a:solidFill>
          </a:ln>
        </p:spPr>
        <p:txBody>
          <a:bodyPr vert="horz" wrap="square" lIns="0" tIns="26670" rIns="0" bIns="0" rtlCol="0">
            <a:spAutoFit/>
          </a:bodyPr>
          <a:lstStyle/>
          <a:p>
            <a:pPr marL="115560">
              <a:spcBef>
                <a:spcPts val="211"/>
              </a:spcBef>
            </a:pPr>
            <a:r>
              <a:rPr lang="en-US" sz="2000" spc="-111" dirty="0">
                <a:latin typeface="Arial"/>
                <a:cs typeface="Arial"/>
              </a:rPr>
              <a:t>Data which will send to </a:t>
            </a:r>
            <a:r>
              <a:rPr sz="2000" spc="-111" dirty="0">
                <a:latin typeface="Arial"/>
                <a:cs typeface="Arial"/>
              </a:rPr>
              <a:t>Proxy </a:t>
            </a:r>
            <a:r>
              <a:rPr sz="2000" spc="-100" dirty="0">
                <a:latin typeface="Arial"/>
                <a:cs typeface="Arial"/>
              </a:rPr>
              <a:t>Server </a:t>
            </a:r>
            <a:endParaRPr sz="2000" dirty="0">
              <a:latin typeface="Malgun Gothic"/>
              <a:cs typeface="Malgun Gothic"/>
            </a:endParaRPr>
          </a:p>
        </p:txBody>
      </p:sp>
      <p:sp>
        <p:nvSpPr>
          <p:cNvPr id="7" name="object 7"/>
          <p:cNvSpPr/>
          <p:nvPr/>
        </p:nvSpPr>
        <p:spPr>
          <a:xfrm>
            <a:off x="2039875" y="2303525"/>
            <a:ext cx="7830820" cy="1339851"/>
          </a:xfrm>
          <a:custGeom>
            <a:avLst/>
            <a:gdLst/>
            <a:ahLst/>
            <a:cxnLst/>
            <a:rect l="l" t="t" r="r" b="b"/>
            <a:pathLst>
              <a:path w="7830820" h="1339850">
                <a:moveTo>
                  <a:pt x="0" y="1339596"/>
                </a:moveTo>
                <a:lnTo>
                  <a:pt x="7830311" y="1339596"/>
                </a:lnTo>
                <a:lnTo>
                  <a:pt x="7830311" y="0"/>
                </a:lnTo>
                <a:lnTo>
                  <a:pt x="0" y="0"/>
                </a:lnTo>
                <a:lnTo>
                  <a:pt x="0" y="1339596"/>
                </a:lnTo>
                <a:close/>
              </a:path>
            </a:pathLst>
          </a:custGeom>
          <a:ln w="28956">
            <a:solidFill>
              <a:srgbClr val="FF5050"/>
            </a:solidFill>
          </a:ln>
        </p:spPr>
        <p:txBody>
          <a:bodyPr wrap="square" lIns="0" tIns="0" rIns="0" bIns="0" rtlCol="0"/>
          <a:lstStyle/>
          <a:p>
            <a:endParaRPr/>
          </a:p>
        </p:txBody>
      </p:sp>
      <p:sp>
        <p:nvSpPr>
          <p:cNvPr id="8" name="object 8"/>
          <p:cNvSpPr/>
          <p:nvPr/>
        </p:nvSpPr>
        <p:spPr>
          <a:xfrm>
            <a:off x="9448041" y="3697985"/>
            <a:ext cx="285115" cy="300355"/>
          </a:xfrm>
          <a:custGeom>
            <a:avLst/>
            <a:gdLst/>
            <a:ahLst/>
            <a:cxnLst/>
            <a:rect l="l" t="t" r="r" b="b"/>
            <a:pathLst>
              <a:path w="285115" h="300354">
                <a:moveTo>
                  <a:pt x="213740" y="142494"/>
                </a:moveTo>
                <a:lnTo>
                  <a:pt x="71246" y="142494"/>
                </a:lnTo>
                <a:lnTo>
                  <a:pt x="71246" y="300227"/>
                </a:lnTo>
                <a:lnTo>
                  <a:pt x="213740" y="300227"/>
                </a:lnTo>
                <a:lnTo>
                  <a:pt x="213740" y="142494"/>
                </a:lnTo>
                <a:close/>
              </a:path>
              <a:path w="285115" h="300354">
                <a:moveTo>
                  <a:pt x="142493" y="0"/>
                </a:moveTo>
                <a:lnTo>
                  <a:pt x="0" y="142494"/>
                </a:lnTo>
                <a:lnTo>
                  <a:pt x="284987" y="142494"/>
                </a:lnTo>
                <a:lnTo>
                  <a:pt x="142493" y="0"/>
                </a:lnTo>
                <a:close/>
              </a:path>
            </a:pathLst>
          </a:custGeom>
          <a:solidFill>
            <a:srgbClr val="66FFFF"/>
          </a:solidFill>
        </p:spPr>
        <p:txBody>
          <a:bodyPr wrap="square" lIns="0" tIns="0" rIns="0" bIns="0" rtlCol="0"/>
          <a:lstStyle/>
          <a:p>
            <a:endParaRPr/>
          </a:p>
        </p:txBody>
      </p:sp>
      <p:sp>
        <p:nvSpPr>
          <p:cNvPr id="9" name="object 9"/>
          <p:cNvSpPr/>
          <p:nvPr/>
        </p:nvSpPr>
        <p:spPr>
          <a:xfrm>
            <a:off x="9448041" y="3697985"/>
            <a:ext cx="285115" cy="300355"/>
          </a:xfrm>
          <a:custGeom>
            <a:avLst/>
            <a:gdLst/>
            <a:ahLst/>
            <a:cxnLst/>
            <a:rect l="l" t="t" r="r" b="b"/>
            <a:pathLst>
              <a:path w="285115" h="300354">
                <a:moveTo>
                  <a:pt x="213740" y="300227"/>
                </a:moveTo>
                <a:lnTo>
                  <a:pt x="213740" y="142494"/>
                </a:lnTo>
                <a:lnTo>
                  <a:pt x="284987" y="142494"/>
                </a:lnTo>
                <a:lnTo>
                  <a:pt x="142493" y="0"/>
                </a:lnTo>
                <a:lnTo>
                  <a:pt x="0" y="142494"/>
                </a:lnTo>
                <a:lnTo>
                  <a:pt x="71246" y="142494"/>
                </a:lnTo>
                <a:lnTo>
                  <a:pt x="71246" y="300227"/>
                </a:lnTo>
                <a:lnTo>
                  <a:pt x="213740" y="300227"/>
                </a:lnTo>
                <a:close/>
              </a:path>
            </a:pathLst>
          </a:custGeom>
          <a:ln w="25908">
            <a:solidFill>
              <a:srgbClr val="FF5050"/>
            </a:solidFill>
          </a:ln>
        </p:spPr>
        <p:txBody>
          <a:bodyPr wrap="square" lIns="0" tIns="0" rIns="0" bIns="0" rtlCol="0"/>
          <a:lstStyle/>
          <a:p>
            <a:endParaRPr/>
          </a:p>
        </p:txBody>
      </p:sp>
      <p:sp>
        <p:nvSpPr>
          <p:cNvPr id="10" name="object 10"/>
          <p:cNvSpPr/>
          <p:nvPr/>
        </p:nvSpPr>
        <p:spPr>
          <a:xfrm>
            <a:off x="2015492" y="3973829"/>
            <a:ext cx="2707005" cy="623571"/>
          </a:xfrm>
          <a:custGeom>
            <a:avLst/>
            <a:gdLst/>
            <a:ahLst/>
            <a:cxnLst/>
            <a:rect l="l" t="t" r="r" b="b"/>
            <a:pathLst>
              <a:path w="2707004" h="623570">
                <a:moveTo>
                  <a:pt x="0" y="623316"/>
                </a:moveTo>
                <a:lnTo>
                  <a:pt x="2706624" y="623316"/>
                </a:lnTo>
                <a:lnTo>
                  <a:pt x="2706624" y="0"/>
                </a:lnTo>
                <a:lnTo>
                  <a:pt x="0" y="0"/>
                </a:lnTo>
                <a:lnTo>
                  <a:pt x="0" y="623316"/>
                </a:lnTo>
                <a:close/>
              </a:path>
            </a:pathLst>
          </a:custGeom>
          <a:ln w="28956">
            <a:solidFill>
              <a:srgbClr val="FF5050"/>
            </a:solidFill>
          </a:ln>
        </p:spPr>
        <p:txBody>
          <a:bodyPr wrap="square" lIns="0" tIns="0" rIns="0" bIns="0" rtlCol="0"/>
          <a:lstStyle/>
          <a:p>
            <a:endParaRPr/>
          </a:p>
        </p:txBody>
      </p:sp>
      <p:sp>
        <p:nvSpPr>
          <p:cNvPr id="11" name="object 11"/>
          <p:cNvSpPr/>
          <p:nvPr/>
        </p:nvSpPr>
        <p:spPr>
          <a:xfrm>
            <a:off x="2015492" y="4720591"/>
            <a:ext cx="2707005" cy="248920"/>
          </a:xfrm>
          <a:custGeom>
            <a:avLst/>
            <a:gdLst/>
            <a:ahLst/>
            <a:cxnLst/>
            <a:rect l="l" t="t" r="r" b="b"/>
            <a:pathLst>
              <a:path w="2707004" h="248920">
                <a:moveTo>
                  <a:pt x="0" y="248412"/>
                </a:moveTo>
                <a:lnTo>
                  <a:pt x="2706624" y="248412"/>
                </a:lnTo>
                <a:lnTo>
                  <a:pt x="2706624" y="0"/>
                </a:lnTo>
                <a:lnTo>
                  <a:pt x="0" y="0"/>
                </a:lnTo>
                <a:lnTo>
                  <a:pt x="0" y="248412"/>
                </a:lnTo>
                <a:close/>
              </a:path>
            </a:pathLst>
          </a:custGeom>
          <a:ln w="28956">
            <a:solidFill>
              <a:srgbClr val="FF5050"/>
            </a:solidFill>
          </a:ln>
        </p:spPr>
        <p:txBody>
          <a:bodyPr wrap="square" lIns="0" tIns="0" rIns="0" bIns="0" rtlCol="0"/>
          <a:lstStyle/>
          <a:p>
            <a:endParaRPr/>
          </a:p>
        </p:txBody>
      </p:sp>
      <p:sp>
        <p:nvSpPr>
          <p:cNvPr id="12" name="object 12"/>
          <p:cNvSpPr txBox="1"/>
          <p:nvPr/>
        </p:nvSpPr>
        <p:spPr>
          <a:xfrm>
            <a:off x="5208275" y="3949451"/>
            <a:ext cx="3112135" cy="334708"/>
          </a:xfrm>
          <a:prstGeom prst="rect">
            <a:avLst/>
          </a:prstGeom>
          <a:solidFill>
            <a:srgbClr val="66FFFF"/>
          </a:solidFill>
          <a:ln w="19812">
            <a:solidFill>
              <a:srgbClr val="FF5050"/>
            </a:solidFill>
          </a:ln>
        </p:spPr>
        <p:txBody>
          <a:bodyPr vert="horz" wrap="square" lIns="0" tIns="26670" rIns="0" bIns="0" rtlCol="0">
            <a:spAutoFit/>
          </a:bodyPr>
          <a:lstStyle/>
          <a:p>
            <a:pPr marL="88892">
              <a:spcBef>
                <a:spcPts val="211"/>
              </a:spcBef>
            </a:pPr>
            <a:r>
              <a:rPr lang="en-US" sz="2000" spc="-151" dirty="0">
                <a:latin typeface="Arial"/>
                <a:cs typeface="Arial"/>
              </a:rPr>
              <a:t>Display message sent to OLED</a:t>
            </a:r>
            <a:endParaRPr sz="2000" dirty="0">
              <a:latin typeface="Malgun Gothic"/>
              <a:cs typeface="Malgun Gothic"/>
            </a:endParaRPr>
          </a:p>
        </p:txBody>
      </p:sp>
      <p:sp>
        <p:nvSpPr>
          <p:cNvPr id="13" name="object 13"/>
          <p:cNvSpPr/>
          <p:nvPr/>
        </p:nvSpPr>
        <p:spPr>
          <a:xfrm>
            <a:off x="4822697" y="4001261"/>
            <a:ext cx="300355" cy="285115"/>
          </a:xfrm>
          <a:custGeom>
            <a:avLst/>
            <a:gdLst/>
            <a:ahLst/>
            <a:cxnLst/>
            <a:rect l="l" t="t" r="r" b="b"/>
            <a:pathLst>
              <a:path w="300354" h="285114">
                <a:moveTo>
                  <a:pt x="142493" y="0"/>
                </a:moveTo>
                <a:lnTo>
                  <a:pt x="0" y="142494"/>
                </a:lnTo>
                <a:lnTo>
                  <a:pt x="142493" y="284988"/>
                </a:lnTo>
                <a:lnTo>
                  <a:pt x="142493" y="213740"/>
                </a:lnTo>
                <a:lnTo>
                  <a:pt x="300227" y="213740"/>
                </a:lnTo>
                <a:lnTo>
                  <a:pt x="300227" y="71246"/>
                </a:lnTo>
                <a:lnTo>
                  <a:pt x="142493" y="71246"/>
                </a:lnTo>
                <a:lnTo>
                  <a:pt x="142493" y="0"/>
                </a:lnTo>
                <a:close/>
              </a:path>
            </a:pathLst>
          </a:custGeom>
          <a:solidFill>
            <a:srgbClr val="66FFFF"/>
          </a:solidFill>
        </p:spPr>
        <p:txBody>
          <a:bodyPr wrap="square" lIns="0" tIns="0" rIns="0" bIns="0" rtlCol="0"/>
          <a:lstStyle/>
          <a:p>
            <a:endParaRPr/>
          </a:p>
        </p:txBody>
      </p:sp>
      <p:sp>
        <p:nvSpPr>
          <p:cNvPr id="14" name="object 14"/>
          <p:cNvSpPr/>
          <p:nvPr/>
        </p:nvSpPr>
        <p:spPr>
          <a:xfrm>
            <a:off x="4822697" y="4001261"/>
            <a:ext cx="300355" cy="285115"/>
          </a:xfrm>
          <a:custGeom>
            <a:avLst/>
            <a:gdLst/>
            <a:ahLst/>
            <a:cxnLst/>
            <a:rect l="l" t="t" r="r" b="b"/>
            <a:pathLst>
              <a:path w="300354" h="285114">
                <a:moveTo>
                  <a:pt x="300227" y="71246"/>
                </a:moveTo>
                <a:lnTo>
                  <a:pt x="142493" y="71246"/>
                </a:lnTo>
                <a:lnTo>
                  <a:pt x="142493" y="0"/>
                </a:lnTo>
                <a:lnTo>
                  <a:pt x="0" y="142494"/>
                </a:lnTo>
                <a:lnTo>
                  <a:pt x="142493" y="284988"/>
                </a:lnTo>
                <a:lnTo>
                  <a:pt x="142493" y="213740"/>
                </a:lnTo>
                <a:lnTo>
                  <a:pt x="300227" y="213740"/>
                </a:lnTo>
                <a:lnTo>
                  <a:pt x="300227" y="71246"/>
                </a:lnTo>
                <a:close/>
              </a:path>
            </a:pathLst>
          </a:custGeom>
          <a:ln w="25907">
            <a:solidFill>
              <a:srgbClr val="FF5050"/>
            </a:solidFill>
          </a:ln>
        </p:spPr>
        <p:txBody>
          <a:bodyPr wrap="square" lIns="0" tIns="0" rIns="0" bIns="0" rtlCol="0"/>
          <a:lstStyle/>
          <a:p>
            <a:endParaRPr/>
          </a:p>
        </p:txBody>
      </p:sp>
      <p:sp>
        <p:nvSpPr>
          <p:cNvPr id="15" name="object 15"/>
          <p:cNvSpPr txBox="1"/>
          <p:nvPr/>
        </p:nvSpPr>
        <p:spPr>
          <a:xfrm>
            <a:off x="5203697" y="4644394"/>
            <a:ext cx="2022475" cy="644407"/>
          </a:xfrm>
          <a:prstGeom prst="rect">
            <a:avLst/>
          </a:prstGeom>
          <a:solidFill>
            <a:srgbClr val="66FFFF"/>
          </a:solidFill>
          <a:ln w="19812">
            <a:solidFill>
              <a:srgbClr val="FF5050"/>
            </a:solidFill>
          </a:ln>
        </p:spPr>
        <p:txBody>
          <a:bodyPr vert="horz" wrap="square" lIns="0" tIns="28574" rIns="0" bIns="0" rtlCol="0">
            <a:spAutoFit/>
          </a:bodyPr>
          <a:lstStyle/>
          <a:p>
            <a:pPr marL="96512">
              <a:spcBef>
                <a:spcPts val="225"/>
              </a:spcBef>
            </a:pPr>
            <a:r>
              <a:rPr lang="en-US" sz="2000" dirty="0"/>
              <a:t>Again operate after 70 seconds</a:t>
            </a:r>
            <a:endParaRPr sz="2000" dirty="0">
              <a:latin typeface="Malgun Gothic"/>
              <a:cs typeface="Malgun Gothic"/>
            </a:endParaRPr>
          </a:p>
        </p:txBody>
      </p:sp>
      <p:sp>
        <p:nvSpPr>
          <p:cNvPr id="16" name="object 16"/>
          <p:cNvSpPr/>
          <p:nvPr/>
        </p:nvSpPr>
        <p:spPr>
          <a:xfrm>
            <a:off x="4818127" y="4697732"/>
            <a:ext cx="302260" cy="283845"/>
          </a:xfrm>
          <a:custGeom>
            <a:avLst/>
            <a:gdLst/>
            <a:ahLst/>
            <a:cxnLst/>
            <a:rect l="l" t="t" r="r" b="b"/>
            <a:pathLst>
              <a:path w="302260" h="283845">
                <a:moveTo>
                  <a:pt x="141732" y="0"/>
                </a:moveTo>
                <a:lnTo>
                  <a:pt x="0" y="141732"/>
                </a:lnTo>
                <a:lnTo>
                  <a:pt x="141732" y="283464"/>
                </a:lnTo>
                <a:lnTo>
                  <a:pt x="141732" y="212598"/>
                </a:lnTo>
                <a:lnTo>
                  <a:pt x="301751" y="212598"/>
                </a:lnTo>
                <a:lnTo>
                  <a:pt x="301751" y="70866"/>
                </a:lnTo>
                <a:lnTo>
                  <a:pt x="141732" y="70866"/>
                </a:lnTo>
                <a:lnTo>
                  <a:pt x="141732" y="0"/>
                </a:lnTo>
                <a:close/>
              </a:path>
            </a:pathLst>
          </a:custGeom>
          <a:solidFill>
            <a:srgbClr val="66FFFF"/>
          </a:solidFill>
        </p:spPr>
        <p:txBody>
          <a:bodyPr wrap="square" lIns="0" tIns="0" rIns="0" bIns="0" rtlCol="0"/>
          <a:lstStyle/>
          <a:p>
            <a:endParaRPr/>
          </a:p>
        </p:txBody>
      </p:sp>
      <p:sp>
        <p:nvSpPr>
          <p:cNvPr id="17" name="object 17"/>
          <p:cNvSpPr/>
          <p:nvPr/>
        </p:nvSpPr>
        <p:spPr>
          <a:xfrm>
            <a:off x="4818127" y="4697732"/>
            <a:ext cx="302260" cy="283845"/>
          </a:xfrm>
          <a:custGeom>
            <a:avLst/>
            <a:gdLst/>
            <a:ahLst/>
            <a:cxnLst/>
            <a:rect l="l" t="t" r="r" b="b"/>
            <a:pathLst>
              <a:path w="302260" h="283845">
                <a:moveTo>
                  <a:pt x="301751" y="70866"/>
                </a:moveTo>
                <a:lnTo>
                  <a:pt x="141732" y="70866"/>
                </a:lnTo>
                <a:lnTo>
                  <a:pt x="141732" y="0"/>
                </a:lnTo>
                <a:lnTo>
                  <a:pt x="0" y="141732"/>
                </a:lnTo>
                <a:lnTo>
                  <a:pt x="141732" y="283464"/>
                </a:lnTo>
                <a:lnTo>
                  <a:pt x="141732" y="212598"/>
                </a:lnTo>
                <a:lnTo>
                  <a:pt x="301751" y="212598"/>
                </a:lnTo>
                <a:lnTo>
                  <a:pt x="301751" y="70866"/>
                </a:lnTo>
                <a:close/>
              </a:path>
            </a:pathLst>
          </a:custGeom>
          <a:ln w="25907">
            <a:solidFill>
              <a:srgbClr val="FF5050"/>
            </a:solidFill>
          </a:ln>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642492" y="2321055"/>
            <a:ext cx="6907021" cy="661720"/>
          </a:xfrm>
          <a:prstGeom prst="rect">
            <a:avLst/>
          </a:prstGeom>
        </p:spPr>
        <p:txBody>
          <a:bodyPr vert="horz" wrap="square" lIns="0" tIns="0" rIns="0" bIns="0" rtlCol="0">
            <a:spAutoFit/>
          </a:bodyPr>
          <a:lstStyle/>
          <a:p>
            <a:pPr marL="236197"/>
            <a:r>
              <a:rPr lang="en-US" spc="-140" dirty="0">
                <a:latin typeface="Arial"/>
                <a:cs typeface="Arial"/>
              </a:rPr>
              <a:t>Cloud Server using dweet.io</a:t>
            </a:r>
          </a:p>
        </p:txBody>
      </p:sp>
      <p:sp>
        <p:nvSpPr>
          <p:cNvPr id="3" name="object 3"/>
          <p:cNvSpPr txBox="1"/>
          <p:nvPr/>
        </p:nvSpPr>
        <p:spPr>
          <a:xfrm>
            <a:off x="3877183" y="3514602"/>
            <a:ext cx="4630420" cy="830997"/>
          </a:xfrm>
          <a:prstGeom prst="rect">
            <a:avLst/>
          </a:prstGeom>
        </p:spPr>
        <p:txBody>
          <a:bodyPr vert="horz" wrap="square" lIns="0" tIns="0" rIns="0" bIns="0" rtlCol="0">
            <a:spAutoFit/>
          </a:bodyPr>
          <a:lstStyle/>
          <a:p>
            <a:pPr marL="12700"/>
            <a:r>
              <a:rPr sz="2700" spc="-320" dirty="0">
                <a:latin typeface="Arial"/>
                <a:cs typeface="Arial"/>
              </a:rPr>
              <a:t>Web  </a:t>
            </a:r>
            <a:r>
              <a:rPr sz="2700" spc="-80" dirty="0">
                <a:latin typeface="Arial"/>
                <a:cs typeface="Arial"/>
              </a:rPr>
              <a:t>Client </a:t>
            </a:r>
            <a:r>
              <a:rPr sz="2700" spc="-185" dirty="0">
                <a:latin typeface="Arial"/>
                <a:cs typeface="Arial"/>
              </a:rPr>
              <a:t>+ </a:t>
            </a:r>
            <a:r>
              <a:rPr sz="2700" spc="-509" dirty="0">
                <a:latin typeface="Arial"/>
                <a:cs typeface="Arial"/>
              </a:rPr>
              <a:t>DHCP   </a:t>
            </a:r>
            <a:r>
              <a:rPr sz="2700" spc="-185" dirty="0">
                <a:latin typeface="Arial"/>
                <a:cs typeface="Arial"/>
              </a:rPr>
              <a:t>+ </a:t>
            </a:r>
            <a:r>
              <a:rPr sz="2700" spc="-451" dirty="0">
                <a:latin typeface="Arial"/>
                <a:cs typeface="Arial"/>
              </a:rPr>
              <a:t>OLED </a:t>
            </a:r>
            <a:r>
              <a:rPr sz="2700" spc="-345" dirty="0">
                <a:latin typeface="Arial"/>
                <a:cs typeface="Arial"/>
              </a:rPr>
              <a:t> </a:t>
            </a:r>
            <a:r>
              <a:rPr sz="2700" spc="-131" dirty="0">
                <a:latin typeface="Arial"/>
                <a:cs typeface="Arial"/>
              </a:rPr>
              <a:t>Dispaly</a:t>
            </a:r>
            <a:endParaRPr sz="2700" dirty="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86105" y="3554455"/>
            <a:ext cx="743267" cy="94244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9410700" y="4713732"/>
            <a:ext cx="1530096" cy="153924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571488" y="2607564"/>
            <a:ext cx="2255520" cy="220980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392425" y="3713232"/>
            <a:ext cx="4179571" cy="410209"/>
          </a:xfrm>
          <a:custGeom>
            <a:avLst/>
            <a:gdLst/>
            <a:ahLst/>
            <a:cxnLst/>
            <a:rect l="l" t="t" r="r" b="b"/>
            <a:pathLst>
              <a:path w="4179570" h="410210">
                <a:moveTo>
                  <a:pt x="1016" y="409701"/>
                </a:moveTo>
                <a:lnTo>
                  <a:pt x="0" y="409701"/>
                </a:lnTo>
                <a:lnTo>
                  <a:pt x="0" y="0"/>
                </a:lnTo>
                <a:lnTo>
                  <a:pt x="4179062" y="0"/>
                </a:lnTo>
              </a:path>
            </a:pathLst>
          </a:custGeom>
          <a:ln w="32004">
            <a:solidFill>
              <a:srgbClr val="006FC0"/>
            </a:solidFill>
          </a:ln>
        </p:spPr>
        <p:txBody>
          <a:bodyPr wrap="square" lIns="0" tIns="0" rIns="0" bIns="0" rtlCol="0"/>
          <a:lstStyle/>
          <a:p>
            <a:endParaRPr/>
          </a:p>
        </p:txBody>
      </p:sp>
      <p:sp>
        <p:nvSpPr>
          <p:cNvPr id="6" name="object 6"/>
          <p:cNvSpPr txBox="1">
            <a:spLocks noGrp="1"/>
          </p:cNvSpPr>
          <p:nvPr>
            <p:ph type="title"/>
          </p:nvPr>
        </p:nvSpPr>
        <p:spPr>
          <a:xfrm>
            <a:off x="68987" y="571245"/>
            <a:ext cx="3012440" cy="569387"/>
          </a:xfrm>
          <a:prstGeom prst="rect">
            <a:avLst/>
          </a:prstGeom>
        </p:spPr>
        <p:txBody>
          <a:bodyPr vert="horz" wrap="square" lIns="0" tIns="0" rIns="0" bIns="0" rtlCol="0">
            <a:spAutoFit/>
          </a:bodyPr>
          <a:lstStyle/>
          <a:p>
            <a:pPr marL="12700">
              <a:tabLst>
                <a:tab pos="552397" algn="l"/>
              </a:tabLst>
            </a:pPr>
            <a:r>
              <a:rPr spc="-351" dirty="0"/>
              <a:t>1.	</a:t>
            </a:r>
            <a:r>
              <a:rPr spc="-251" dirty="0"/>
              <a:t>Cloud</a:t>
            </a:r>
            <a:r>
              <a:rPr spc="-165" dirty="0"/>
              <a:t> </a:t>
            </a:r>
            <a:r>
              <a:rPr spc="-169" dirty="0"/>
              <a:t>Server</a:t>
            </a:r>
          </a:p>
        </p:txBody>
      </p:sp>
      <p:sp>
        <p:nvSpPr>
          <p:cNvPr id="7" name="object 7"/>
          <p:cNvSpPr/>
          <p:nvPr/>
        </p:nvSpPr>
        <p:spPr>
          <a:xfrm>
            <a:off x="1610867" y="5996939"/>
            <a:ext cx="2622804" cy="86106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626113" y="4040123"/>
            <a:ext cx="2592705" cy="1967864"/>
          </a:xfrm>
          <a:custGeom>
            <a:avLst/>
            <a:gdLst/>
            <a:ahLst/>
            <a:cxnLst/>
            <a:rect l="l" t="t" r="r" b="b"/>
            <a:pathLst>
              <a:path w="2592704" h="1967864">
                <a:moveTo>
                  <a:pt x="2423287" y="0"/>
                </a:moveTo>
                <a:lnTo>
                  <a:pt x="169037" y="0"/>
                </a:lnTo>
                <a:lnTo>
                  <a:pt x="124104" y="6038"/>
                </a:lnTo>
                <a:lnTo>
                  <a:pt x="83725" y="23081"/>
                </a:lnTo>
                <a:lnTo>
                  <a:pt x="49514" y="49514"/>
                </a:lnTo>
                <a:lnTo>
                  <a:pt x="23081" y="83725"/>
                </a:lnTo>
                <a:lnTo>
                  <a:pt x="6038" y="124104"/>
                </a:lnTo>
                <a:lnTo>
                  <a:pt x="0" y="169037"/>
                </a:lnTo>
                <a:lnTo>
                  <a:pt x="0" y="1798396"/>
                </a:lnTo>
                <a:lnTo>
                  <a:pt x="6038" y="1843345"/>
                </a:lnTo>
                <a:lnTo>
                  <a:pt x="23081" y="1883737"/>
                </a:lnTo>
                <a:lnTo>
                  <a:pt x="49514" y="1917958"/>
                </a:lnTo>
                <a:lnTo>
                  <a:pt x="83725" y="1944398"/>
                </a:lnTo>
                <a:lnTo>
                  <a:pt x="124104" y="1961443"/>
                </a:lnTo>
                <a:lnTo>
                  <a:pt x="169037" y="1967484"/>
                </a:lnTo>
                <a:lnTo>
                  <a:pt x="2423287" y="1967484"/>
                </a:lnTo>
                <a:lnTo>
                  <a:pt x="2468219" y="1961443"/>
                </a:lnTo>
                <a:lnTo>
                  <a:pt x="2508598" y="1944398"/>
                </a:lnTo>
                <a:lnTo>
                  <a:pt x="2542809" y="1917958"/>
                </a:lnTo>
                <a:lnTo>
                  <a:pt x="2569242" y="1883737"/>
                </a:lnTo>
                <a:lnTo>
                  <a:pt x="2586285" y="1843345"/>
                </a:lnTo>
                <a:lnTo>
                  <a:pt x="2592324" y="1798396"/>
                </a:lnTo>
                <a:lnTo>
                  <a:pt x="2592324" y="169037"/>
                </a:lnTo>
                <a:lnTo>
                  <a:pt x="2586285" y="124104"/>
                </a:lnTo>
                <a:lnTo>
                  <a:pt x="2569242" y="83725"/>
                </a:lnTo>
                <a:lnTo>
                  <a:pt x="2542809" y="49514"/>
                </a:lnTo>
                <a:lnTo>
                  <a:pt x="2508598" y="23081"/>
                </a:lnTo>
                <a:lnTo>
                  <a:pt x="2468219" y="6038"/>
                </a:lnTo>
                <a:lnTo>
                  <a:pt x="2423287" y="0"/>
                </a:lnTo>
                <a:close/>
              </a:path>
            </a:pathLst>
          </a:custGeom>
          <a:solidFill>
            <a:srgbClr val="ECECEC"/>
          </a:solidFill>
        </p:spPr>
        <p:txBody>
          <a:bodyPr wrap="square" lIns="0" tIns="0" rIns="0" bIns="0" rtlCol="0"/>
          <a:lstStyle/>
          <a:p>
            <a:endParaRPr/>
          </a:p>
        </p:txBody>
      </p:sp>
      <p:sp>
        <p:nvSpPr>
          <p:cNvPr id="9" name="object 9"/>
          <p:cNvSpPr/>
          <p:nvPr/>
        </p:nvSpPr>
        <p:spPr>
          <a:xfrm>
            <a:off x="1626107" y="4040123"/>
            <a:ext cx="2592324" cy="1967484"/>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2880362" y="2852927"/>
            <a:ext cx="1677924" cy="1127760"/>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3072385" y="3044951"/>
            <a:ext cx="1293875" cy="743712"/>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4530853" y="3032760"/>
            <a:ext cx="1882139" cy="1295400"/>
          </a:xfrm>
          <a:prstGeom prst="rect">
            <a:avLst/>
          </a:prstGeom>
          <a:blipFill>
            <a:blip r:embed="rId9" cstate="print"/>
            <a:stretch>
              <a:fillRect/>
            </a:stretch>
          </a:blipFill>
        </p:spPr>
        <p:txBody>
          <a:bodyPr wrap="square" lIns="0" tIns="0" rIns="0" bIns="0" rtlCol="0"/>
          <a:lstStyle/>
          <a:p>
            <a:endParaRPr/>
          </a:p>
        </p:txBody>
      </p:sp>
      <p:sp>
        <p:nvSpPr>
          <p:cNvPr id="13" name="object 13"/>
          <p:cNvSpPr txBox="1"/>
          <p:nvPr/>
        </p:nvSpPr>
        <p:spPr>
          <a:xfrm>
            <a:off x="1801115" y="5665626"/>
            <a:ext cx="1714500" cy="323165"/>
          </a:xfrm>
          <a:prstGeom prst="rect">
            <a:avLst/>
          </a:prstGeom>
        </p:spPr>
        <p:txBody>
          <a:bodyPr vert="horz" wrap="square" lIns="0" tIns="0" rIns="0" bIns="0" rtlCol="0">
            <a:spAutoFit/>
          </a:bodyPr>
          <a:lstStyle/>
          <a:p>
            <a:pPr marL="12700"/>
            <a:r>
              <a:rPr sz="2100" b="1" spc="-151" dirty="0">
                <a:solidFill>
                  <a:srgbClr val="252525"/>
                </a:solidFill>
                <a:latin typeface="Arial"/>
                <a:cs typeface="Arial"/>
                <a:hlinkClick r:id="rId10"/>
              </a:rPr>
              <a:t>WIZwiki-W7500</a:t>
            </a:r>
            <a:endParaRPr sz="2100" dirty="0">
              <a:latin typeface="Arial"/>
              <a:cs typeface="Arial"/>
            </a:endParaRPr>
          </a:p>
        </p:txBody>
      </p:sp>
      <p:sp>
        <p:nvSpPr>
          <p:cNvPr id="14" name="object 14"/>
          <p:cNvSpPr/>
          <p:nvPr/>
        </p:nvSpPr>
        <p:spPr>
          <a:xfrm>
            <a:off x="3335147" y="3865371"/>
            <a:ext cx="723264" cy="240537"/>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6053839" y="5047238"/>
            <a:ext cx="1794511" cy="1311911"/>
          </a:xfrm>
          <a:custGeom>
            <a:avLst/>
            <a:gdLst/>
            <a:ahLst/>
            <a:cxnLst/>
            <a:rect l="l" t="t" r="r" b="b"/>
            <a:pathLst>
              <a:path w="1794509" h="1311910">
                <a:moveTo>
                  <a:pt x="1671434" y="405257"/>
                </a:moveTo>
                <a:lnTo>
                  <a:pt x="1420494" y="405257"/>
                </a:lnTo>
                <a:lnTo>
                  <a:pt x="1404210" y="441859"/>
                </a:lnTo>
                <a:lnTo>
                  <a:pt x="1386240" y="478039"/>
                </a:lnTo>
                <a:lnTo>
                  <a:pt x="1366616" y="513778"/>
                </a:lnTo>
                <a:lnTo>
                  <a:pt x="1345369" y="549053"/>
                </a:lnTo>
                <a:lnTo>
                  <a:pt x="1322532" y="583845"/>
                </a:lnTo>
                <a:lnTo>
                  <a:pt x="1298136" y="618134"/>
                </a:lnTo>
                <a:lnTo>
                  <a:pt x="1272215" y="651899"/>
                </a:lnTo>
                <a:lnTo>
                  <a:pt x="1244798" y="685119"/>
                </a:lnTo>
                <a:lnTo>
                  <a:pt x="1215919" y="717775"/>
                </a:lnTo>
                <a:lnTo>
                  <a:pt x="1185610" y="749846"/>
                </a:lnTo>
                <a:lnTo>
                  <a:pt x="1153901" y="781312"/>
                </a:lnTo>
                <a:lnTo>
                  <a:pt x="1120826" y="812152"/>
                </a:lnTo>
                <a:lnTo>
                  <a:pt x="1086416" y="842346"/>
                </a:lnTo>
                <a:lnTo>
                  <a:pt x="1050703" y="871873"/>
                </a:lnTo>
                <a:lnTo>
                  <a:pt x="1013719" y="900713"/>
                </a:lnTo>
                <a:lnTo>
                  <a:pt x="975496" y="928846"/>
                </a:lnTo>
                <a:lnTo>
                  <a:pt x="936066" y="956252"/>
                </a:lnTo>
                <a:lnTo>
                  <a:pt x="895461" y="982910"/>
                </a:lnTo>
                <a:lnTo>
                  <a:pt x="853712" y="1008799"/>
                </a:lnTo>
                <a:lnTo>
                  <a:pt x="810852" y="1033899"/>
                </a:lnTo>
                <a:lnTo>
                  <a:pt x="766912" y="1058191"/>
                </a:lnTo>
                <a:lnTo>
                  <a:pt x="721925" y="1081653"/>
                </a:lnTo>
                <a:lnTo>
                  <a:pt x="675923" y="1104265"/>
                </a:lnTo>
                <a:lnTo>
                  <a:pt x="628936" y="1126007"/>
                </a:lnTo>
                <a:lnTo>
                  <a:pt x="580998" y="1146858"/>
                </a:lnTo>
                <a:lnTo>
                  <a:pt x="532141" y="1166799"/>
                </a:lnTo>
                <a:lnTo>
                  <a:pt x="482395" y="1185808"/>
                </a:lnTo>
                <a:lnTo>
                  <a:pt x="431794" y="1203865"/>
                </a:lnTo>
                <a:lnTo>
                  <a:pt x="380368" y="1220950"/>
                </a:lnTo>
                <a:lnTo>
                  <a:pt x="328150" y="1237043"/>
                </a:lnTo>
                <a:lnTo>
                  <a:pt x="275173" y="1252123"/>
                </a:lnTo>
                <a:lnTo>
                  <a:pt x="221467" y="1266170"/>
                </a:lnTo>
                <a:lnTo>
                  <a:pt x="167065" y="1279163"/>
                </a:lnTo>
                <a:lnTo>
                  <a:pt x="111998" y="1291082"/>
                </a:lnTo>
                <a:lnTo>
                  <a:pt x="56299" y="1301907"/>
                </a:lnTo>
                <a:lnTo>
                  <a:pt x="0" y="1311617"/>
                </a:lnTo>
                <a:lnTo>
                  <a:pt x="55814" y="1307578"/>
                </a:lnTo>
                <a:lnTo>
                  <a:pt x="111276" y="1302419"/>
                </a:lnTo>
                <a:lnTo>
                  <a:pt x="166355" y="1296157"/>
                </a:lnTo>
                <a:lnTo>
                  <a:pt x="221020" y="1288809"/>
                </a:lnTo>
                <a:lnTo>
                  <a:pt x="275239" y="1280394"/>
                </a:lnTo>
                <a:lnTo>
                  <a:pt x="328983" y="1270927"/>
                </a:lnTo>
                <a:lnTo>
                  <a:pt x="382219" y="1260426"/>
                </a:lnTo>
                <a:lnTo>
                  <a:pt x="434917" y="1248909"/>
                </a:lnTo>
                <a:lnTo>
                  <a:pt x="487045" y="1236393"/>
                </a:lnTo>
                <a:lnTo>
                  <a:pt x="538573" y="1222895"/>
                </a:lnTo>
                <a:lnTo>
                  <a:pt x="589469" y="1208432"/>
                </a:lnTo>
                <a:lnTo>
                  <a:pt x="639703" y="1193022"/>
                </a:lnTo>
                <a:lnTo>
                  <a:pt x="689242" y="1176682"/>
                </a:lnTo>
                <a:lnTo>
                  <a:pt x="738058" y="1159429"/>
                </a:lnTo>
                <a:lnTo>
                  <a:pt x="786117" y="1141280"/>
                </a:lnTo>
                <a:lnTo>
                  <a:pt x="833389" y="1122253"/>
                </a:lnTo>
                <a:lnTo>
                  <a:pt x="879844" y="1102364"/>
                </a:lnTo>
                <a:lnTo>
                  <a:pt x="925450" y="1081632"/>
                </a:lnTo>
                <a:lnTo>
                  <a:pt x="970175" y="1060073"/>
                </a:lnTo>
                <a:lnTo>
                  <a:pt x="1013990" y="1037705"/>
                </a:lnTo>
                <a:lnTo>
                  <a:pt x="1056862" y="1014545"/>
                </a:lnTo>
                <a:lnTo>
                  <a:pt x="1098761" y="990610"/>
                </a:lnTo>
                <a:lnTo>
                  <a:pt x="1139655" y="965918"/>
                </a:lnTo>
                <a:lnTo>
                  <a:pt x="1179515" y="940485"/>
                </a:lnTo>
                <a:lnTo>
                  <a:pt x="1218308" y="914330"/>
                </a:lnTo>
                <a:lnTo>
                  <a:pt x="1256003" y="887468"/>
                </a:lnTo>
                <a:lnTo>
                  <a:pt x="1292570" y="859919"/>
                </a:lnTo>
                <a:lnTo>
                  <a:pt x="1327977" y="831698"/>
                </a:lnTo>
                <a:lnTo>
                  <a:pt x="1362194" y="802823"/>
                </a:lnTo>
                <a:lnTo>
                  <a:pt x="1395189" y="773311"/>
                </a:lnTo>
                <a:lnTo>
                  <a:pt x="1426931" y="743180"/>
                </a:lnTo>
                <a:lnTo>
                  <a:pt x="1457389" y="712446"/>
                </a:lnTo>
                <a:lnTo>
                  <a:pt x="1486533" y="681128"/>
                </a:lnTo>
                <a:lnTo>
                  <a:pt x="1514330" y="649242"/>
                </a:lnTo>
                <a:lnTo>
                  <a:pt x="1540751" y="616806"/>
                </a:lnTo>
                <a:lnTo>
                  <a:pt x="1565763" y="583837"/>
                </a:lnTo>
                <a:lnTo>
                  <a:pt x="1589336" y="550352"/>
                </a:lnTo>
                <a:lnTo>
                  <a:pt x="1611439" y="516368"/>
                </a:lnTo>
                <a:lnTo>
                  <a:pt x="1632041" y="481903"/>
                </a:lnTo>
                <a:lnTo>
                  <a:pt x="1651110" y="446974"/>
                </a:lnTo>
                <a:lnTo>
                  <a:pt x="1668616" y="411598"/>
                </a:lnTo>
                <a:lnTo>
                  <a:pt x="1671434" y="405257"/>
                </a:lnTo>
                <a:close/>
              </a:path>
              <a:path w="1794509" h="1311910">
                <a:moveTo>
                  <a:pt x="1612518" y="0"/>
                </a:moveTo>
                <a:lnTo>
                  <a:pt x="1310893" y="417449"/>
                </a:lnTo>
                <a:lnTo>
                  <a:pt x="1420494" y="405257"/>
                </a:lnTo>
                <a:lnTo>
                  <a:pt x="1671434" y="405257"/>
                </a:lnTo>
                <a:lnTo>
                  <a:pt x="1684528" y="375793"/>
                </a:lnTo>
                <a:lnTo>
                  <a:pt x="1794002" y="363601"/>
                </a:lnTo>
                <a:lnTo>
                  <a:pt x="1612518" y="0"/>
                </a:lnTo>
                <a:close/>
              </a:path>
            </a:pathLst>
          </a:custGeom>
          <a:solidFill>
            <a:srgbClr val="00AFEF"/>
          </a:solidFill>
        </p:spPr>
        <p:txBody>
          <a:bodyPr wrap="square" lIns="0" tIns="0" rIns="0" bIns="0" rtlCol="0"/>
          <a:lstStyle/>
          <a:p>
            <a:endParaRPr/>
          </a:p>
        </p:txBody>
      </p:sp>
      <p:sp>
        <p:nvSpPr>
          <p:cNvPr id="16" name="object 16"/>
          <p:cNvSpPr/>
          <p:nvPr/>
        </p:nvSpPr>
        <p:spPr>
          <a:xfrm>
            <a:off x="4059941" y="5420105"/>
            <a:ext cx="2126615" cy="974091"/>
          </a:xfrm>
          <a:custGeom>
            <a:avLst/>
            <a:gdLst/>
            <a:ahLst/>
            <a:cxnLst/>
            <a:rect l="l" t="t" r="r" b="b"/>
            <a:pathLst>
              <a:path w="2126615" h="974089">
                <a:moveTo>
                  <a:pt x="264033" y="0"/>
                </a:moveTo>
                <a:lnTo>
                  <a:pt x="0" y="29464"/>
                </a:lnTo>
                <a:lnTo>
                  <a:pt x="5057" y="66364"/>
                </a:lnTo>
                <a:lnTo>
                  <a:pt x="11920" y="102761"/>
                </a:lnTo>
                <a:lnTo>
                  <a:pt x="30935" y="173977"/>
                </a:lnTo>
                <a:lnTo>
                  <a:pt x="56801" y="242991"/>
                </a:lnTo>
                <a:lnTo>
                  <a:pt x="89271" y="309680"/>
                </a:lnTo>
                <a:lnTo>
                  <a:pt x="128101" y="373922"/>
                </a:lnTo>
                <a:lnTo>
                  <a:pt x="173045" y="435595"/>
                </a:lnTo>
                <a:lnTo>
                  <a:pt x="197733" y="465430"/>
                </a:lnTo>
                <a:lnTo>
                  <a:pt x="223857" y="494576"/>
                </a:lnTo>
                <a:lnTo>
                  <a:pt x="251387" y="523019"/>
                </a:lnTo>
                <a:lnTo>
                  <a:pt x="280293" y="550744"/>
                </a:lnTo>
                <a:lnTo>
                  <a:pt x="310543" y="577735"/>
                </a:lnTo>
                <a:lnTo>
                  <a:pt x="342107" y="603976"/>
                </a:lnTo>
                <a:lnTo>
                  <a:pt x="374954" y="629453"/>
                </a:lnTo>
                <a:lnTo>
                  <a:pt x="409053" y="654150"/>
                </a:lnTo>
                <a:lnTo>
                  <a:pt x="444375" y="678052"/>
                </a:lnTo>
                <a:lnTo>
                  <a:pt x="480887" y="701144"/>
                </a:lnTo>
                <a:lnTo>
                  <a:pt x="518560" y="723410"/>
                </a:lnTo>
                <a:lnTo>
                  <a:pt x="557363" y="744835"/>
                </a:lnTo>
                <a:lnTo>
                  <a:pt x="597265" y="765405"/>
                </a:lnTo>
                <a:lnTo>
                  <a:pt x="638235" y="785102"/>
                </a:lnTo>
                <a:lnTo>
                  <a:pt x="680243" y="803914"/>
                </a:lnTo>
                <a:lnTo>
                  <a:pt x="723258" y="821823"/>
                </a:lnTo>
                <a:lnTo>
                  <a:pt x="767250" y="838815"/>
                </a:lnTo>
                <a:lnTo>
                  <a:pt x="812188" y="854874"/>
                </a:lnTo>
                <a:lnTo>
                  <a:pt x="858041" y="869986"/>
                </a:lnTo>
                <a:lnTo>
                  <a:pt x="904778" y="884134"/>
                </a:lnTo>
                <a:lnTo>
                  <a:pt x="952369" y="897305"/>
                </a:lnTo>
                <a:lnTo>
                  <a:pt x="1000783" y="909481"/>
                </a:lnTo>
                <a:lnTo>
                  <a:pt x="1049989" y="920649"/>
                </a:lnTo>
                <a:lnTo>
                  <a:pt x="1099958" y="930793"/>
                </a:lnTo>
                <a:lnTo>
                  <a:pt x="1150657" y="939897"/>
                </a:lnTo>
                <a:lnTo>
                  <a:pt x="1202057" y="947947"/>
                </a:lnTo>
                <a:lnTo>
                  <a:pt x="1254127" y="954926"/>
                </a:lnTo>
                <a:lnTo>
                  <a:pt x="1306836" y="960821"/>
                </a:lnTo>
                <a:lnTo>
                  <a:pt x="1360153" y="965614"/>
                </a:lnTo>
                <a:lnTo>
                  <a:pt x="1414048" y="969292"/>
                </a:lnTo>
                <a:lnTo>
                  <a:pt x="1468490" y="971839"/>
                </a:lnTo>
                <a:lnTo>
                  <a:pt x="1523449" y="973240"/>
                </a:lnTo>
                <a:lnTo>
                  <a:pt x="1578893" y="973479"/>
                </a:lnTo>
                <a:lnTo>
                  <a:pt x="1634792" y="972541"/>
                </a:lnTo>
                <a:lnTo>
                  <a:pt x="1691116" y="970411"/>
                </a:lnTo>
                <a:lnTo>
                  <a:pt x="1747834" y="967074"/>
                </a:lnTo>
                <a:lnTo>
                  <a:pt x="1804914" y="962514"/>
                </a:lnTo>
                <a:lnTo>
                  <a:pt x="1862327" y="956716"/>
                </a:lnTo>
                <a:lnTo>
                  <a:pt x="1976113" y="944018"/>
                </a:lnTo>
                <a:lnTo>
                  <a:pt x="1842926" y="944018"/>
                </a:lnTo>
                <a:lnTo>
                  <a:pt x="1787482" y="943780"/>
                </a:lnTo>
                <a:lnTo>
                  <a:pt x="1732523" y="942379"/>
                </a:lnTo>
                <a:lnTo>
                  <a:pt x="1678081" y="939833"/>
                </a:lnTo>
                <a:lnTo>
                  <a:pt x="1624186" y="936155"/>
                </a:lnTo>
                <a:lnTo>
                  <a:pt x="1570869" y="931361"/>
                </a:lnTo>
                <a:lnTo>
                  <a:pt x="1518160" y="925467"/>
                </a:lnTo>
                <a:lnTo>
                  <a:pt x="1466090" y="918488"/>
                </a:lnTo>
                <a:lnTo>
                  <a:pt x="1414690" y="910438"/>
                </a:lnTo>
                <a:lnTo>
                  <a:pt x="1363991" y="901334"/>
                </a:lnTo>
                <a:lnTo>
                  <a:pt x="1314022" y="891191"/>
                </a:lnTo>
                <a:lnTo>
                  <a:pt x="1264816" y="880023"/>
                </a:lnTo>
                <a:lnTo>
                  <a:pt x="1216402" y="867846"/>
                </a:lnTo>
                <a:lnTo>
                  <a:pt x="1168811" y="854676"/>
                </a:lnTo>
                <a:lnTo>
                  <a:pt x="1122074" y="840527"/>
                </a:lnTo>
                <a:lnTo>
                  <a:pt x="1076221" y="825416"/>
                </a:lnTo>
                <a:lnTo>
                  <a:pt x="1031283" y="809356"/>
                </a:lnTo>
                <a:lnTo>
                  <a:pt x="987291" y="792364"/>
                </a:lnTo>
                <a:lnTo>
                  <a:pt x="944276" y="774455"/>
                </a:lnTo>
                <a:lnTo>
                  <a:pt x="902268" y="755643"/>
                </a:lnTo>
                <a:lnTo>
                  <a:pt x="861298" y="735945"/>
                </a:lnTo>
                <a:lnTo>
                  <a:pt x="821396" y="715376"/>
                </a:lnTo>
                <a:lnTo>
                  <a:pt x="782593" y="693951"/>
                </a:lnTo>
                <a:lnTo>
                  <a:pt x="744920" y="671684"/>
                </a:lnTo>
                <a:lnTo>
                  <a:pt x="708408" y="648592"/>
                </a:lnTo>
                <a:lnTo>
                  <a:pt x="673086" y="624690"/>
                </a:lnTo>
                <a:lnTo>
                  <a:pt x="638987" y="599992"/>
                </a:lnTo>
                <a:lnTo>
                  <a:pt x="606140" y="574515"/>
                </a:lnTo>
                <a:lnTo>
                  <a:pt x="574576" y="548274"/>
                </a:lnTo>
                <a:lnTo>
                  <a:pt x="544326" y="521283"/>
                </a:lnTo>
                <a:lnTo>
                  <a:pt x="515420" y="493558"/>
                </a:lnTo>
                <a:lnTo>
                  <a:pt x="487890" y="465114"/>
                </a:lnTo>
                <a:lnTo>
                  <a:pt x="461766" y="435968"/>
                </a:lnTo>
                <a:lnTo>
                  <a:pt x="437078" y="406133"/>
                </a:lnTo>
                <a:lnTo>
                  <a:pt x="413857" y="375625"/>
                </a:lnTo>
                <a:lnTo>
                  <a:pt x="371939" y="312652"/>
                </a:lnTo>
                <a:lnTo>
                  <a:pt x="336259" y="247170"/>
                </a:lnTo>
                <a:lnTo>
                  <a:pt x="307060" y="179303"/>
                </a:lnTo>
                <a:lnTo>
                  <a:pt x="284589" y="109173"/>
                </a:lnTo>
                <a:lnTo>
                  <a:pt x="269090" y="36900"/>
                </a:lnTo>
                <a:lnTo>
                  <a:pt x="264033" y="0"/>
                </a:lnTo>
                <a:close/>
              </a:path>
              <a:path w="2126615" h="974089">
                <a:moveTo>
                  <a:pt x="2126361" y="927252"/>
                </a:moveTo>
                <a:lnTo>
                  <a:pt x="2068947" y="933051"/>
                </a:lnTo>
                <a:lnTo>
                  <a:pt x="2011867" y="937611"/>
                </a:lnTo>
                <a:lnTo>
                  <a:pt x="1955149" y="940949"/>
                </a:lnTo>
                <a:lnTo>
                  <a:pt x="1898825" y="943080"/>
                </a:lnTo>
                <a:lnTo>
                  <a:pt x="1842926" y="944018"/>
                </a:lnTo>
                <a:lnTo>
                  <a:pt x="1976113" y="944018"/>
                </a:lnTo>
                <a:lnTo>
                  <a:pt x="2126361" y="927252"/>
                </a:lnTo>
                <a:close/>
              </a:path>
            </a:pathLst>
          </a:custGeom>
          <a:solidFill>
            <a:srgbClr val="008DC1"/>
          </a:solidFill>
        </p:spPr>
        <p:txBody>
          <a:bodyPr wrap="square" lIns="0" tIns="0" rIns="0" bIns="0" rtlCol="0"/>
          <a:lstStyle/>
          <a:p>
            <a:endParaRPr/>
          </a:p>
        </p:txBody>
      </p:sp>
      <p:sp>
        <p:nvSpPr>
          <p:cNvPr id="17" name="object 17"/>
          <p:cNvSpPr/>
          <p:nvPr/>
        </p:nvSpPr>
        <p:spPr>
          <a:xfrm>
            <a:off x="2592323" y="2638045"/>
            <a:ext cx="2188464" cy="1208531"/>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2607564" y="1470660"/>
            <a:ext cx="2158365" cy="1178560"/>
          </a:xfrm>
          <a:custGeom>
            <a:avLst/>
            <a:gdLst/>
            <a:ahLst/>
            <a:cxnLst/>
            <a:rect l="l" t="t" r="r" b="b"/>
            <a:pathLst>
              <a:path w="2158365" h="1178560">
                <a:moveTo>
                  <a:pt x="2056764" y="0"/>
                </a:moveTo>
                <a:lnTo>
                  <a:pt x="101218" y="0"/>
                </a:lnTo>
                <a:lnTo>
                  <a:pt x="61829" y="7957"/>
                </a:lnTo>
                <a:lnTo>
                  <a:pt x="29654" y="29654"/>
                </a:lnTo>
                <a:lnTo>
                  <a:pt x="7957" y="61829"/>
                </a:lnTo>
                <a:lnTo>
                  <a:pt x="0" y="101218"/>
                </a:lnTo>
                <a:lnTo>
                  <a:pt x="0" y="1076832"/>
                </a:lnTo>
                <a:lnTo>
                  <a:pt x="7957" y="1116222"/>
                </a:lnTo>
                <a:lnTo>
                  <a:pt x="29654" y="1148397"/>
                </a:lnTo>
                <a:lnTo>
                  <a:pt x="61829" y="1170094"/>
                </a:lnTo>
                <a:lnTo>
                  <a:pt x="101218" y="1178052"/>
                </a:lnTo>
                <a:lnTo>
                  <a:pt x="2056764" y="1178052"/>
                </a:lnTo>
                <a:lnTo>
                  <a:pt x="2096154" y="1170094"/>
                </a:lnTo>
                <a:lnTo>
                  <a:pt x="2128329" y="1148397"/>
                </a:lnTo>
                <a:lnTo>
                  <a:pt x="2150026" y="1116222"/>
                </a:lnTo>
                <a:lnTo>
                  <a:pt x="2157984" y="1076832"/>
                </a:lnTo>
                <a:lnTo>
                  <a:pt x="2157984" y="101218"/>
                </a:lnTo>
                <a:lnTo>
                  <a:pt x="2150026" y="61829"/>
                </a:lnTo>
                <a:lnTo>
                  <a:pt x="2128329" y="29654"/>
                </a:lnTo>
                <a:lnTo>
                  <a:pt x="2096154" y="7957"/>
                </a:lnTo>
                <a:lnTo>
                  <a:pt x="2056764" y="0"/>
                </a:lnTo>
                <a:close/>
              </a:path>
            </a:pathLst>
          </a:custGeom>
          <a:solidFill>
            <a:srgbClr val="ECECEC"/>
          </a:solidFill>
        </p:spPr>
        <p:txBody>
          <a:bodyPr wrap="square" lIns="0" tIns="0" rIns="0" bIns="0" rtlCol="0"/>
          <a:lstStyle/>
          <a:p>
            <a:endParaRPr/>
          </a:p>
        </p:txBody>
      </p:sp>
      <p:sp>
        <p:nvSpPr>
          <p:cNvPr id="19" name="object 19"/>
          <p:cNvSpPr/>
          <p:nvPr/>
        </p:nvSpPr>
        <p:spPr>
          <a:xfrm>
            <a:off x="2607564" y="1470663"/>
            <a:ext cx="2157984" cy="1178052"/>
          </a:xfrm>
          <a:prstGeom prst="rect">
            <a:avLst/>
          </a:prstGeom>
          <a:blipFill>
            <a:blip r:embed="rId13" cstate="print"/>
            <a:stretch>
              <a:fillRect/>
            </a:stretch>
          </a:blipFill>
        </p:spPr>
        <p:txBody>
          <a:bodyPr wrap="square" lIns="0" tIns="0" rIns="0" bIns="0" rtlCol="0"/>
          <a:lstStyle/>
          <a:p>
            <a:endParaRPr/>
          </a:p>
        </p:txBody>
      </p:sp>
      <p:sp>
        <p:nvSpPr>
          <p:cNvPr id="20" name="object 20"/>
          <p:cNvSpPr/>
          <p:nvPr/>
        </p:nvSpPr>
        <p:spPr>
          <a:xfrm>
            <a:off x="2756919" y="2115317"/>
            <a:ext cx="1894332" cy="679703"/>
          </a:xfrm>
          <a:prstGeom prst="rect">
            <a:avLst/>
          </a:prstGeom>
          <a:blipFill>
            <a:blip r:embed="rId14" cstate="print"/>
            <a:stretch>
              <a:fillRect/>
            </a:stretch>
          </a:blipFill>
        </p:spPr>
        <p:txBody>
          <a:bodyPr wrap="square" lIns="0" tIns="0" rIns="0" bIns="0" rtlCol="0"/>
          <a:lstStyle/>
          <a:p>
            <a:endParaRPr/>
          </a:p>
        </p:txBody>
      </p:sp>
      <p:sp>
        <p:nvSpPr>
          <p:cNvPr id="21" name="object 21"/>
          <p:cNvSpPr txBox="1"/>
          <p:nvPr/>
        </p:nvSpPr>
        <p:spPr>
          <a:xfrm>
            <a:off x="2934463" y="2202183"/>
            <a:ext cx="1518285" cy="369332"/>
          </a:xfrm>
          <a:prstGeom prst="rect">
            <a:avLst/>
          </a:prstGeom>
        </p:spPr>
        <p:txBody>
          <a:bodyPr vert="horz" wrap="square" lIns="0" tIns="0" rIns="0" bIns="0" rtlCol="0">
            <a:spAutoFit/>
          </a:bodyPr>
          <a:lstStyle/>
          <a:p>
            <a:pPr marL="12700"/>
            <a:r>
              <a:rPr sz="2400" b="1" spc="-480" dirty="0">
                <a:solidFill>
                  <a:srgbClr val="FFFFFF"/>
                </a:solidFill>
                <a:latin typeface="Arial"/>
                <a:cs typeface="Arial"/>
              </a:rPr>
              <a:t>DHCP </a:t>
            </a:r>
            <a:r>
              <a:rPr sz="2400" b="1" spc="-400" dirty="0">
                <a:solidFill>
                  <a:srgbClr val="FFFFFF"/>
                </a:solidFill>
                <a:latin typeface="Arial"/>
                <a:cs typeface="Arial"/>
              </a:rPr>
              <a:t> </a:t>
            </a:r>
            <a:r>
              <a:rPr sz="2400" b="1" spc="-195" dirty="0">
                <a:solidFill>
                  <a:srgbClr val="FFFFFF"/>
                </a:solidFill>
                <a:latin typeface="Arial"/>
                <a:cs typeface="Arial"/>
              </a:rPr>
              <a:t>Server</a:t>
            </a:r>
            <a:endParaRPr sz="2400" dirty="0">
              <a:latin typeface="Arial"/>
              <a:cs typeface="Arial"/>
            </a:endParaRPr>
          </a:p>
        </p:txBody>
      </p:sp>
      <p:sp>
        <p:nvSpPr>
          <p:cNvPr id="22" name="object 22"/>
          <p:cNvSpPr/>
          <p:nvPr/>
        </p:nvSpPr>
        <p:spPr>
          <a:xfrm>
            <a:off x="3332989" y="2725673"/>
            <a:ext cx="273051" cy="400051"/>
          </a:xfrm>
          <a:custGeom>
            <a:avLst/>
            <a:gdLst/>
            <a:ahLst/>
            <a:cxnLst/>
            <a:rect l="l" t="t" r="r" b="b"/>
            <a:pathLst>
              <a:path w="273050" h="400050">
                <a:moveTo>
                  <a:pt x="160147" y="0"/>
                </a:moveTo>
                <a:lnTo>
                  <a:pt x="160147" y="49275"/>
                </a:lnTo>
                <a:lnTo>
                  <a:pt x="120564" y="72099"/>
                </a:lnTo>
                <a:lnTo>
                  <a:pt x="85743" y="100860"/>
                </a:lnTo>
                <a:lnTo>
                  <a:pt x="56167" y="134781"/>
                </a:lnTo>
                <a:lnTo>
                  <a:pt x="32320" y="173079"/>
                </a:lnTo>
                <a:lnTo>
                  <a:pt x="14687" y="214977"/>
                </a:lnTo>
                <a:lnTo>
                  <a:pt x="3752" y="259694"/>
                </a:lnTo>
                <a:lnTo>
                  <a:pt x="0" y="306450"/>
                </a:lnTo>
                <a:lnTo>
                  <a:pt x="0" y="399668"/>
                </a:lnTo>
                <a:lnTo>
                  <a:pt x="3752" y="352912"/>
                </a:lnTo>
                <a:lnTo>
                  <a:pt x="14687" y="308195"/>
                </a:lnTo>
                <a:lnTo>
                  <a:pt x="32320" y="266297"/>
                </a:lnTo>
                <a:lnTo>
                  <a:pt x="56167" y="227999"/>
                </a:lnTo>
                <a:lnTo>
                  <a:pt x="85743" y="194078"/>
                </a:lnTo>
                <a:lnTo>
                  <a:pt x="120564" y="165317"/>
                </a:lnTo>
                <a:lnTo>
                  <a:pt x="160147" y="142493"/>
                </a:lnTo>
                <a:lnTo>
                  <a:pt x="205892" y="142493"/>
                </a:lnTo>
                <a:lnTo>
                  <a:pt x="272796" y="70612"/>
                </a:lnTo>
                <a:lnTo>
                  <a:pt x="160147" y="0"/>
                </a:lnTo>
                <a:close/>
              </a:path>
              <a:path w="273050" h="400050">
                <a:moveTo>
                  <a:pt x="205892" y="142493"/>
                </a:moveTo>
                <a:lnTo>
                  <a:pt x="160147" y="142493"/>
                </a:lnTo>
                <a:lnTo>
                  <a:pt x="160147" y="191642"/>
                </a:lnTo>
                <a:lnTo>
                  <a:pt x="205892" y="142493"/>
                </a:lnTo>
                <a:close/>
              </a:path>
            </a:pathLst>
          </a:custGeom>
          <a:solidFill>
            <a:srgbClr val="FF5050"/>
          </a:solidFill>
        </p:spPr>
        <p:txBody>
          <a:bodyPr wrap="square" lIns="0" tIns="0" rIns="0" bIns="0" rtlCol="0"/>
          <a:lstStyle/>
          <a:p>
            <a:endParaRPr/>
          </a:p>
        </p:txBody>
      </p:sp>
      <p:sp>
        <p:nvSpPr>
          <p:cNvPr id="23" name="object 23"/>
          <p:cNvSpPr/>
          <p:nvPr/>
        </p:nvSpPr>
        <p:spPr>
          <a:xfrm>
            <a:off x="3332989" y="3078733"/>
            <a:ext cx="273051" cy="328931"/>
          </a:xfrm>
          <a:custGeom>
            <a:avLst/>
            <a:gdLst/>
            <a:ahLst/>
            <a:cxnLst/>
            <a:rect l="l" t="t" r="r" b="b"/>
            <a:pathLst>
              <a:path w="273050" h="328929">
                <a:moveTo>
                  <a:pt x="3683" y="0"/>
                </a:moveTo>
                <a:lnTo>
                  <a:pt x="2089" y="11568"/>
                </a:lnTo>
                <a:lnTo>
                  <a:pt x="936" y="23209"/>
                </a:lnTo>
                <a:lnTo>
                  <a:pt x="236" y="34897"/>
                </a:lnTo>
                <a:lnTo>
                  <a:pt x="0" y="46608"/>
                </a:lnTo>
                <a:lnTo>
                  <a:pt x="4396" y="97365"/>
                </a:lnTo>
                <a:lnTo>
                  <a:pt x="17071" y="145133"/>
                </a:lnTo>
                <a:lnTo>
                  <a:pt x="37253" y="189117"/>
                </a:lnTo>
                <a:lnTo>
                  <a:pt x="64171" y="228518"/>
                </a:lnTo>
                <a:lnTo>
                  <a:pt x="97053" y="262542"/>
                </a:lnTo>
                <a:lnTo>
                  <a:pt x="135128" y="290392"/>
                </a:lnTo>
                <a:lnTo>
                  <a:pt x="177624" y="311271"/>
                </a:lnTo>
                <a:lnTo>
                  <a:pt x="223770" y="324382"/>
                </a:lnTo>
                <a:lnTo>
                  <a:pt x="272796" y="328929"/>
                </a:lnTo>
                <a:lnTo>
                  <a:pt x="272796" y="235712"/>
                </a:lnTo>
                <a:lnTo>
                  <a:pt x="223852" y="231162"/>
                </a:lnTo>
                <a:lnTo>
                  <a:pt x="177597" y="218009"/>
                </a:lnTo>
                <a:lnTo>
                  <a:pt x="134872" y="196995"/>
                </a:lnTo>
                <a:lnTo>
                  <a:pt x="96519" y="168862"/>
                </a:lnTo>
                <a:lnTo>
                  <a:pt x="63382" y="134353"/>
                </a:lnTo>
                <a:lnTo>
                  <a:pt x="36302" y="94212"/>
                </a:lnTo>
                <a:lnTo>
                  <a:pt x="16121" y="49180"/>
                </a:lnTo>
                <a:lnTo>
                  <a:pt x="3683" y="0"/>
                </a:lnTo>
                <a:close/>
              </a:path>
            </a:pathLst>
          </a:custGeom>
          <a:solidFill>
            <a:srgbClr val="CD4040"/>
          </a:solidFill>
        </p:spPr>
        <p:txBody>
          <a:bodyPr wrap="square" lIns="0" tIns="0" rIns="0" bIns="0" rtlCol="0"/>
          <a:lstStyle/>
          <a:p>
            <a:endParaRPr/>
          </a:p>
        </p:txBody>
      </p:sp>
      <p:sp>
        <p:nvSpPr>
          <p:cNvPr id="24" name="object 24"/>
          <p:cNvSpPr/>
          <p:nvPr/>
        </p:nvSpPr>
        <p:spPr>
          <a:xfrm>
            <a:off x="3838959" y="3070737"/>
            <a:ext cx="295911" cy="347345"/>
          </a:xfrm>
          <a:custGeom>
            <a:avLst/>
            <a:gdLst/>
            <a:ahLst/>
            <a:cxnLst/>
            <a:rect l="l" t="t" r="r" b="b"/>
            <a:pathLst>
              <a:path w="295910" h="347345">
                <a:moveTo>
                  <a:pt x="140589" y="150240"/>
                </a:moveTo>
                <a:lnTo>
                  <a:pt x="0" y="282701"/>
                </a:lnTo>
                <a:lnTo>
                  <a:pt x="140589" y="347090"/>
                </a:lnTo>
                <a:lnTo>
                  <a:pt x="140589" y="292100"/>
                </a:lnTo>
                <a:lnTo>
                  <a:pt x="184664" y="264209"/>
                </a:lnTo>
                <a:lnTo>
                  <a:pt x="222155" y="229992"/>
                </a:lnTo>
                <a:lnTo>
                  <a:pt x="241185" y="205231"/>
                </a:lnTo>
                <a:lnTo>
                  <a:pt x="140589" y="205231"/>
                </a:lnTo>
                <a:lnTo>
                  <a:pt x="140589" y="150240"/>
                </a:lnTo>
                <a:close/>
              </a:path>
              <a:path w="295910" h="347345">
                <a:moveTo>
                  <a:pt x="292100" y="0"/>
                </a:moveTo>
                <a:lnTo>
                  <a:pt x="278732" y="50873"/>
                </a:lnTo>
                <a:lnTo>
                  <a:pt x="256086" y="97918"/>
                </a:lnTo>
                <a:lnTo>
                  <a:pt x="224973" y="140049"/>
                </a:lnTo>
                <a:lnTo>
                  <a:pt x="186204" y="176182"/>
                </a:lnTo>
                <a:lnTo>
                  <a:pt x="140589" y="205231"/>
                </a:lnTo>
                <a:lnTo>
                  <a:pt x="241185" y="205231"/>
                </a:lnTo>
                <a:lnTo>
                  <a:pt x="252526" y="190476"/>
                </a:lnTo>
                <a:lnTo>
                  <a:pt x="275241" y="146690"/>
                </a:lnTo>
                <a:lnTo>
                  <a:pt x="289765" y="99663"/>
                </a:lnTo>
                <a:lnTo>
                  <a:pt x="295563" y="50423"/>
                </a:lnTo>
                <a:lnTo>
                  <a:pt x="292100" y="0"/>
                </a:lnTo>
                <a:close/>
              </a:path>
            </a:pathLst>
          </a:custGeom>
          <a:solidFill>
            <a:srgbClr val="FF5050"/>
          </a:solidFill>
        </p:spPr>
        <p:txBody>
          <a:bodyPr wrap="square" lIns="0" tIns="0" rIns="0" bIns="0" rtlCol="0"/>
          <a:lstStyle/>
          <a:p>
            <a:endParaRPr/>
          </a:p>
        </p:txBody>
      </p:sp>
      <p:sp>
        <p:nvSpPr>
          <p:cNvPr id="25" name="object 25"/>
          <p:cNvSpPr/>
          <p:nvPr/>
        </p:nvSpPr>
        <p:spPr>
          <a:xfrm>
            <a:off x="3838959" y="2744725"/>
            <a:ext cx="295911" cy="369571"/>
          </a:xfrm>
          <a:custGeom>
            <a:avLst/>
            <a:gdLst/>
            <a:ahLst/>
            <a:cxnLst/>
            <a:rect l="l" t="t" r="r" b="b"/>
            <a:pathLst>
              <a:path w="295910" h="369569">
                <a:moveTo>
                  <a:pt x="0" y="0"/>
                </a:moveTo>
                <a:lnTo>
                  <a:pt x="0" y="86867"/>
                </a:lnTo>
                <a:lnTo>
                  <a:pt x="47965" y="90565"/>
                </a:lnTo>
                <a:lnTo>
                  <a:pt x="93463" y="101271"/>
                </a:lnTo>
                <a:lnTo>
                  <a:pt x="135886" y="118404"/>
                </a:lnTo>
                <a:lnTo>
                  <a:pt x="174626" y="141382"/>
                </a:lnTo>
                <a:lnTo>
                  <a:pt x="209073" y="169624"/>
                </a:lnTo>
                <a:lnTo>
                  <a:pt x="238621" y="202548"/>
                </a:lnTo>
                <a:lnTo>
                  <a:pt x="262662" y="239574"/>
                </a:lnTo>
                <a:lnTo>
                  <a:pt x="280586" y="280119"/>
                </a:lnTo>
                <a:lnTo>
                  <a:pt x="291787" y="323602"/>
                </a:lnTo>
                <a:lnTo>
                  <a:pt x="295656" y="369442"/>
                </a:lnTo>
                <a:lnTo>
                  <a:pt x="295656" y="282575"/>
                </a:lnTo>
                <a:lnTo>
                  <a:pt x="291787" y="236734"/>
                </a:lnTo>
                <a:lnTo>
                  <a:pt x="280586" y="193251"/>
                </a:lnTo>
                <a:lnTo>
                  <a:pt x="262662" y="152706"/>
                </a:lnTo>
                <a:lnTo>
                  <a:pt x="238621" y="115680"/>
                </a:lnTo>
                <a:lnTo>
                  <a:pt x="209073" y="82756"/>
                </a:lnTo>
                <a:lnTo>
                  <a:pt x="174626" y="54514"/>
                </a:lnTo>
                <a:lnTo>
                  <a:pt x="135886" y="31536"/>
                </a:lnTo>
                <a:lnTo>
                  <a:pt x="93463" y="14403"/>
                </a:lnTo>
                <a:lnTo>
                  <a:pt x="47965" y="3697"/>
                </a:lnTo>
                <a:lnTo>
                  <a:pt x="0" y="0"/>
                </a:lnTo>
                <a:close/>
              </a:path>
            </a:pathLst>
          </a:custGeom>
          <a:solidFill>
            <a:srgbClr val="CD4040"/>
          </a:solidFill>
        </p:spPr>
        <p:txBody>
          <a:bodyPr wrap="square" lIns="0" tIns="0" rIns="0" bIns="0" rtlCol="0"/>
          <a:lstStyle/>
          <a:p>
            <a:endParaRPr/>
          </a:p>
        </p:txBody>
      </p:sp>
      <p:sp>
        <p:nvSpPr>
          <p:cNvPr id="26" name="object 26"/>
          <p:cNvSpPr/>
          <p:nvPr/>
        </p:nvSpPr>
        <p:spPr>
          <a:xfrm>
            <a:off x="539699" y="5575814"/>
            <a:ext cx="825500" cy="467359"/>
          </a:xfrm>
          <a:custGeom>
            <a:avLst/>
            <a:gdLst/>
            <a:ahLst/>
            <a:cxnLst/>
            <a:rect l="l" t="t" r="r" b="b"/>
            <a:pathLst>
              <a:path w="825500" h="467360">
                <a:moveTo>
                  <a:pt x="781989" y="0"/>
                </a:moveTo>
                <a:lnTo>
                  <a:pt x="0" y="90182"/>
                </a:lnTo>
                <a:lnTo>
                  <a:pt x="43484" y="467347"/>
                </a:lnTo>
                <a:lnTo>
                  <a:pt x="825423" y="377215"/>
                </a:lnTo>
                <a:lnTo>
                  <a:pt x="781989" y="0"/>
                </a:lnTo>
                <a:close/>
              </a:path>
            </a:pathLst>
          </a:custGeom>
          <a:solidFill>
            <a:srgbClr val="252525"/>
          </a:solidFill>
        </p:spPr>
        <p:txBody>
          <a:bodyPr wrap="square" lIns="0" tIns="0" rIns="0" bIns="0" rtlCol="0"/>
          <a:lstStyle/>
          <a:p>
            <a:endParaRPr/>
          </a:p>
        </p:txBody>
      </p:sp>
      <p:sp>
        <p:nvSpPr>
          <p:cNvPr id="27" name="object 27"/>
          <p:cNvSpPr/>
          <p:nvPr/>
        </p:nvSpPr>
        <p:spPr>
          <a:xfrm>
            <a:off x="539699" y="5575814"/>
            <a:ext cx="825500" cy="467359"/>
          </a:xfrm>
          <a:custGeom>
            <a:avLst/>
            <a:gdLst/>
            <a:ahLst/>
            <a:cxnLst/>
            <a:rect l="l" t="t" r="r" b="b"/>
            <a:pathLst>
              <a:path w="825500" h="467360">
                <a:moveTo>
                  <a:pt x="0" y="90182"/>
                </a:moveTo>
                <a:lnTo>
                  <a:pt x="781989" y="0"/>
                </a:lnTo>
                <a:lnTo>
                  <a:pt x="825423" y="377215"/>
                </a:lnTo>
                <a:lnTo>
                  <a:pt x="43484" y="467347"/>
                </a:lnTo>
                <a:lnTo>
                  <a:pt x="0" y="90182"/>
                </a:lnTo>
                <a:close/>
              </a:path>
            </a:pathLst>
          </a:custGeom>
          <a:ln w="28575">
            <a:solidFill>
              <a:srgbClr val="FF3399"/>
            </a:solidFill>
          </a:ln>
        </p:spPr>
        <p:txBody>
          <a:bodyPr wrap="square" lIns="0" tIns="0" rIns="0" bIns="0" rtlCol="0"/>
          <a:lstStyle/>
          <a:p>
            <a:endParaRPr/>
          </a:p>
        </p:txBody>
      </p:sp>
      <p:sp>
        <p:nvSpPr>
          <p:cNvPr id="28" name="object 28"/>
          <p:cNvSpPr/>
          <p:nvPr/>
        </p:nvSpPr>
        <p:spPr>
          <a:xfrm>
            <a:off x="727279" y="5714206"/>
            <a:ext cx="464184" cy="201295"/>
          </a:xfrm>
          <a:custGeom>
            <a:avLst/>
            <a:gdLst/>
            <a:ahLst/>
            <a:cxnLst/>
            <a:rect l="l" t="t" r="r" b="b"/>
            <a:pathLst>
              <a:path w="464184" h="201295">
                <a:moveTo>
                  <a:pt x="32027" y="47297"/>
                </a:moveTo>
                <a:lnTo>
                  <a:pt x="0" y="65023"/>
                </a:lnTo>
                <a:lnTo>
                  <a:pt x="14782" y="193243"/>
                </a:lnTo>
                <a:lnTo>
                  <a:pt x="16459" y="196595"/>
                </a:lnTo>
                <a:lnTo>
                  <a:pt x="22123" y="200571"/>
                </a:lnTo>
                <a:lnTo>
                  <a:pt x="26543" y="201218"/>
                </a:lnTo>
                <a:lnTo>
                  <a:pt x="32562" y="200520"/>
                </a:lnTo>
                <a:lnTo>
                  <a:pt x="71809" y="187584"/>
                </a:lnTo>
                <a:lnTo>
                  <a:pt x="91181" y="170560"/>
                </a:lnTo>
                <a:lnTo>
                  <a:pt x="41135" y="170560"/>
                </a:lnTo>
                <a:lnTo>
                  <a:pt x="30111" y="74968"/>
                </a:lnTo>
                <a:lnTo>
                  <a:pt x="37718" y="74091"/>
                </a:lnTo>
                <a:lnTo>
                  <a:pt x="91775" y="74091"/>
                </a:lnTo>
                <a:lnTo>
                  <a:pt x="90306" y="72026"/>
                </a:lnTo>
                <a:lnTo>
                  <a:pt x="55562" y="49733"/>
                </a:lnTo>
                <a:lnTo>
                  <a:pt x="40249" y="47380"/>
                </a:lnTo>
                <a:lnTo>
                  <a:pt x="32027" y="47297"/>
                </a:lnTo>
                <a:close/>
              </a:path>
              <a:path w="464184" h="201295">
                <a:moveTo>
                  <a:pt x="91775" y="74091"/>
                </a:moveTo>
                <a:lnTo>
                  <a:pt x="37718" y="74091"/>
                </a:lnTo>
                <a:lnTo>
                  <a:pt x="44157" y="74574"/>
                </a:lnTo>
                <a:lnTo>
                  <a:pt x="55537" y="78155"/>
                </a:lnTo>
                <a:lnTo>
                  <a:pt x="78587" y="113347"/>
                </a:lnTo>
                <a:lnTo>
                  <a:pt x="80213" y="127469"/>
                </a:lnTo>
                <a:lnTo>
                  <a:pt x="79629" y="133451"/>
                </a:lnTo>
                <a:lnTo>
                  <a:pt x="50418" y="167932"/>
                </a:lnTo>
                <a:lnTo>
                  <a:pt x="41135" y="170560"/>
                </a:lnTo>
                <a:lnTo>
                  <a:pt x="91181" y="170560"/>
                </a:lnTo>
                <a:lnTo>
                  <a:pt x="106737" y="130170"/>
                </a:lnTo>
                <a:lnTo>
                  <a:pt x="106932" y="121582"/>
                </a:lnTo>
                <a:lnTo>
                  <a:pt x="106298" y="112623"/>
                </a:lnTo>
                <a:lnTo>
                  <a:pt x="94347" y="77709"/>
                </a:lnTo>
                <a:lnTo>
                  <a:pt x="91775" y="74091"/>
                </a:lnTo>
                <a:close/>
              </a:path>
              <a:path w="464184" h="201295">
                <a:moveTo>
                  <a:pt x="161632" y="25933"/>
                </a:moveTo>
                <a:lnTo>
                  <a:pt x="124993" y="175831"/>
                </a:lnTo>
                <a:lnTo>
                  <a:pt x="124434" y="179577"/>
                </a:lnTo>
                <a:lnTo>
                  <a:pt x="125133" y="183057"/>
                </a:lnTo>
                <a:lnTo>
                  <a:pt x="129019" y="189522"/>
                </a:lnTo>
                <a:lnTo>
                  <a:pt x="132219" y="191312"/>
                </a:lnTo>
                <a:lnTo>
                  <a:pt x="141160" y="192036"/>
                </a:lnTo>
                <a:lnTo>
                  <a:pt x="144932" y="191122"/>
                </a:lnTo>
                <a:lnTo>
                  <a:pt x="151003" y="186766"/>
                </a:lnTo>
                <a:lnTo>
                  <a:pt x="152869" y="183819"/>
                </a:lnTo>
                <a:lnTo>
                  <a:pt x="153633" y="179577"/>
                </a:lnTo>
                <a:lnTo>
                  <a:pt x="158153" y="152946"/>
                </a:lnTo>
                <a:lnTo>
                  <a:pt x="203276" y="147739"/>
                </a:lnTo>
                <a:lnTo>
                  <a:pt x="234770" y="147739"/>
                </a:lnTo>
                <a:lnTo>
                  <a:pt x="223652" y="124180"/>
                </a:lnTo>
                <a:lnTo>
                  <a:pt x="162483" y="124180"/>
                </a:lnTo>
                <a:lnTo>
                  <a:pt x="170903" y="70954"/>
                </a:lnTo>
                <a:lnTo>
                  <a:pt x="198533" y="70954"/>
                </a:lnTo>
                <a:lnTo>
                  <a:pt x="181787" y="35471"/>
                </a:lnTo>
                <a:lnTo>
                  <a:pt x="178447" y="28816"/>
                </a:lnTo>
                <a:lnTo>
                  <a:pt x="173636" y="25984"/>
                </a:lnTo>
                <a:lnTo>
                  <a:pt x="165671" y="25984"/>
                </a:lnTo>
                <a:lnTo>
                  <a:pt x="161632" y="25933"/>
                </a:lnTo>
                <a:close/>
              </a:path>
              <a:path w="464184" h="201295">
                <a:moveTo>
                  <a:pt x="234770" y="147739"/>
                </a:moveTo>
                <a:lnTo>
                  <a:pt x="203276" y="147739"/>
                </a:lnTo>
                <a:lnTo>
                  <a:pt x="212712" y="168960"/>
                </a:lnTo>
                <a:lnTo>
                  <a:pt x="216446" y="177139"/>
                </a:lnTo>
                <a:lnTo>
                  <a:pt x="222796" y="179768"/>
                </a:lnTo>
                <a:lnTo>
                  <a:pt x="231775" y="176860"/>
                </a:lnTo>
                <a:lnTo>
                  <a:pt x="235191" y="175475"/>
                </a:lnTo>
                <a:lnTo>
                  <a:pt x="237782" y="172948"/>
                </a:lnTo>
                <a:lnTo>
                  <a:pt x="241300" y="165595"/>
                </a:lnTo>
                <a:lnTo>
                  <a:pt x="241160" y="161505"/>
                </a:lnTo>
                <a:lnTo>
                  <a:pt x="239128" y="156971"/>
                </a:lnTo>
                <a:lnTo>
                  <a:pt x="234770" y="147739"/>
                </a:lnTo>
                <a:close/>
              </a:path>
              <a:path w="464184" h="201295">
                <a:moveTo>
                  <a:pt x="296270" y="47320"/>
                </a:moveTo>
                <a:lnTo>
                  <a:pt x="265887" y="47320"/>
                </a:lnTo>
                <a:lnTo>
                  <a:pt x="279349" y="164109"/>
                </a:lnTo>
                <a:lnTo>
                  <a:pt x="280923" y="167246"/>
                </a:lnTo>
                <a:lnTo>
                  <a:pt x="286207" y="170916"/>
                </a:lnTo>
                <a:lnTo>
                  <a:pt x="290093" y="171551"/>
                </a:lnTo>
                <a:lnTo>
                  <a:pt x="299300" y="170484"/>
                </a:lnTo>
                <a:lnTo>
                  <a:pt x="302717" y="168960"/>
                </a:lnTo>
                <a:lnTo>
                  <a:pt x="308178" y="163779"/>
                </a:lnTo>
                <a:lnTo>
                  <a:pt x="309283" y="160235"/>
                </a:lnTo>
                <a:lnTo>
                  <a:pt x="296270" y="47320"/>
                </a:lnTo>
                <a:close/>
              </a:path>
              <a:path w="464184" h="201295">
                <a:moveTo>
                  <a:pt x="198533" y="70954"/>
                </a:moveTo>
                <a:lnTo>
                  <a:pt x="170903" y="70954"/>
                </a:lnTo>
                <a:lnTo>
                  <a:pt x="192049" y="120776"/>
                </a:lnTo>
                <a:lnTo>
                  <a:pt x="162483" y="124180"/>
                </a:lnTo>
                <a:lnTo>
                  <a:pt x="223652" y="124180"/>
                </a:lnTo>
                <a:lnTo>
                  <a:pt x="198533" y="70954"/>
                </a:lnTo>
                <a:close/>
              </a:path>
              <a:path w="464184" h="201295">
                <a:moveTo>
                  <a:pt x="327342" y="11506"/>
                </a:moveTo>
                <a:lnTo>
                  <a:pt x="226186" y="23177"/>
                </a:lnTo>
                <a:lnTo>
                  <a:pt x="222135" y="28270"/>
                </a:lnTo>
                <a:lnTo>
                  <a:pt x="224320" y="47167"/>
                </a:lnTo>
                <a:lnTo>
                  <a:pt x="229298" y="51536"/>
                </a:lnTo>
                <a:lnTo>
                  <a:pt x="265887" y="47320"/>
                </a:lnTo>
                <a:lnTo>
                  <a:pt x="296270" y="47320"/>
                </a:lnTo>
                <a:lnTo>
                  <a:pt x="295871" y="43865"/>
                </a:lnTo>
                <a:lnTo>
                  <a:pt x="326059" y="40385"/>
                </a:lnTo>
                <a:lnTo>
                  <a:pt x="328942" y="38671"/>
                </a:lnTo>
                <a:lnTo>
                  <a:pt x="332816" y="32727"/>
                </a:lnTo>
                <a:lnTo>
                  <a:pt x="333571" y="28816"/>
                </a:lnTo>
                <a:lnTo>
                  <a:pt x="333209" y="23672"/>
                </a:lnTo>
                <a:lnTo>
                  <a:pt x="332244" y="15227"/>
                </a:lnTo>
                <a:lnTo>
                  <a:pt x="327342" y="11506"/>
                </a:lnTo>
                <a:close/>
              </a:path>
              <a:path w="464184" h="201295">
                <a:moveTo>
                  <a:pt x="173075" y="25653"/>
                </a:moveTo>
                <a:lnTo>
                  <a:pt x="165671" y="25984"/>
                </a:lnTo>
                <a:lnTo>
                  <a:pt x="173636" y="25984"/>
                </a:lnTo>
                <a:lnTo>
                  <a:pt x="173075" y="25653"/>
                </a:lnTo>
                <a:close/>
              </a:path>
              <a:path w="464184" h="201295">
                <a:moveTo>
                  <a:pt x="384187" y="279"/>
                </a:moveTo>
                <a:lnTo>
                  <a:pt x="347548" y="150177"/>
                </a:lnTo>
                <a:lnTo>
                  <a:pt x="346989" y="153923"/>
                </a:lnTo>
                <a:lnTo>
                  <a:pt x="347687" y="157403"/>
                </a:lnTo>
                <a:lnTo>
                  <a:pt x="351574" y="163868"/>
                </a:lnTo>
                <a:lnTo>
                  <a:pt x="354774" y="165658"/>
                </a:lnTo>
                <a:lnTo>
                  <a:pt x="363715" y="166382"/>
                </a:lnTo>
                <a:lnTo>
                  <a:pt x="367487" y="165468"/>
                </a:lnTo>
                <a:lnTo>
                  <a:pt x="373557" y="161112"/>
                </a:lnTo>
                <a:lnTo>
                  <a:pt x="375424" y="158165"/>
                </a:lnTo>
                <a:lnTo>
                  <a:pt x="376188" y="153923"/>
                </a:lnTo>
                <a:lnTo>
                  <a:pt x="380707" y="127292"/>
                </a:lnTo>
                <a:lnTo>
                  <a:pt x="425818" y="122097"/>
                </a:lnTo>
                <a:lnTo>
                  <a:pt x="457331" y="122097"/>
                </a:lnTo>
                <a:lnTo>
                  <a:pt x="446207" y="98526"/>
                </a:lnTo>
                <a:lnTo>
                  <a:pt x="385038" y="98526"/>
                </a:lnTo>
                <a:lnTo>
                  <a:pt x="393458" y="45300"/>
                </a:lnTo>
                <a:lnTo>
                  <a:pt x="421088" y="45300"/>
                </a:lnTo>
                <a:lnTo>
                  <a:pt x="404342" y="9817"/>
                </a:lnTo>
                <a:lnTo>
                  <a:pt x="401002" y="3162"/>
                </a:lnTo>
                <a:lnTo>
                  <a:pt x="396191" y="330"/>
                </a:lnTo>
                <a:lnTo>
                  <a:pt x="388213" y="330"/>
                </a:lnTo>
                <a:lnTo>
                  <a:pt x="384187" y="279"/>
                </a:lnTo>
                <a:close/>
              </a:path>
              <a:path w="464184" h="201295">
                <a:moveTo>
                  <a:pt x="457331" y="122097"/>
                </a:moveTo>
                <a:lnTo>
                  <a:pt x="425818" y="122097"/>
                </a:lnTo>
                <a:lnTo>
                  <a:pt x="435267" y="143306"/>
                </a:lnTo>
                <a:lnTo>
                  <a:pt x="439000" y="151485"/>
                </a:lnTo>
                <a:lnTo>
                  <a:pt x="445350" y="154114"/>
                </a:lnTo>
                <a:lnTo>
                  <a:pt x="454329" y="151206"/>
                </a:lnTo>
                <a:lnTo>
                  <a:pt x="457746" y="149821"/>
                </a:lnTo>
                <a:lnTo>
                  <a:pt x="460336" y="147294"/>
                </a:lnTo>
                <a:lnTo>
                  <a:pt x="463854" y="139941"/>
                </a:lnTo>
                <a:lnTo>
                  <a:pt x="463715" y="135851"/>
                </a:lnTo>
                <a:lnTo>
                  <a:pt x="461683" y="131317"/>
                </a:lnTo>
                <a:lnTo>
                  <a:pt x="457331" y="122097"/>
                </a:lnTo>
                <a:close/>
              </a:path>
              <a:path w="464184" h="201295">
                <a:moveTo>
                  <a:pt x="421088" y="45300"/>
                </a:moveTo>
                <a:lnTo>
                  <a:pt x="393458" y="45300"/>
                </a:lnTo>
                <a:lnTo>
                  <a:pt x="414604" y="95122"/>
                </a:lnTo>
                <a:lnTo>
                  <a:pt x="385038" y="98526"/>
                </a:lnTo>
                <a:lnTo>
                  <a:pt x="446207" y="98526"/>
                </a:lnTo>
                <a:lnTo>
                  <a:pt x="421088" y="45300"/>
                </a:lnTo>
                <a:close/>
              </a:path>
              <a:path w="464184" h="201295">
                <a:moveTo>
                  <a:pt x="395630" y="0"/>
                </a:moveTo>
                <a:lnTo>
                  <a:pt x="388213" y="330"/>
                </a:lnTo>
                <a:lnTo>
                  <a:pt x="396191" y="330"/>
                </a:lnTo>
                <a:lnTo>
                  <a:pt x="395630" y="0"/>
                </a:lnTo>
                <a:close/>
              </a:path>
            </a:pathLst>
          </a:custGeom>
          <a:solidFill>
            <a:srgbClr val="FF3399"/>
          </a:solidFill>
        </p:spPr>
        <p:txBody>
          <a:bodyPr wrap="square" lIns="0" tIns="0" rIns="0" bIns="0" rtlCol="0"/>
          <a:lstStyle/>
          <a:p>
            <a:endParaRPr/>
          </a:p>
        </p:txBody>
      </p:sp>
      <p:sp>
        <p:nvSpPr>
          <p:cNvPr id="29" name="object 29"/>
          <p:cNvSpPr txBox="1"/>
          <p:nvPr/>
        </p:nvSpPr>
        <p:spPr>
          <a:xfrm>
            <a:off x="6902579" y="4480563"/>
            <a:ext cx="1577340" cy="369332"/>
          </a:xfrm>
          <a:prstGeom prst="rect">
            <a:avLst/>
          </a:prstGeom>
        </p:spPr>
        <p:txBody>
          <a:bodyPr vert="horz" wrap="square" lIns="0" tIns="0" rIns="0" bIns="0" rtlCol="0">
            <a:spAutoFit/>
          </a:bodyPr>
          <a:lstStyle/>
          <a:p>
            <a:pPr marL="12700"/>
            <a:r>
              <a:rPr sz="2400" b="1" spc="-285" dirty="0">
                <a:solidFill>
                  <a:srgbClr val="252525"/>
                </a:solidFill>
                <a:latin typeface="Arial"/>
                <a:cs typeface="Arial"/>
              </a:rPr>
              <a:t>Cloud</a:t>
            </a:r>
            <a:r>
              <a:rPr sz="2400" b="1" spc="-204" dirty="0">
                <a:solidFill>
                  <a:srgbClr val="252525"/>
                </a:solidFill>
                <a:latin typeface="Arial"/>
                <a:cs typeface="Arial"/>
              </a:rPr>
              <a:t> </a:t>
            </a:r>
            <a:r>
              <a:rPr sz="2400" b="1" spc="-200" dirty="0">
                <a:solidFill>
                  <a:srgbClr val="252525"/>
                </a:solidFill>
                <a:latin typeface="Arial"/>
                <a:cs typeface="Arial"/>
              </a:rPr>
              <a:t>Server</a:t>
            </a:r>
            <a:endParaRPr sz="2400" dirty="0">
              <a:latin typeface="Arial"/>
              <a:cs typeface="Arial"/>
            </a:endParaRPr>
          </a:p>
        </p:txBody>
      </p:sp>
      <p:sp>
        <p:nvSpPr>
          <p:cNvPr id="30" name="object 30"/>
          <p:cNvSpPr/>
          <p:nvPr/>
        </p:nvSpPr>
        <p:spPr>
          <a:xfrm>
            <a:off x="9825231" y="2859023"/>
            <a:ext cx="1674876" cy="1106424"/>
          </a:xfrm>
          <a:prstGeom prst="rect">
            <a:avLst/>
          </a:prstGeom>
          <a:blipFill>
            <a:blip r:embed="rId15" cstate="print"/>
            <a:stretch>
              <a:fillRect/>
            </a:stretch>
          </a:blipFill>
        </p:spPr>
        <p:txBody>
          <a:bodyPr wrap="square" lIns="0" tIns="0" rIns="0" bIns="0" rtlCol="0"/>
          <a:lstStyle/>
          <a:p>
            <a:endParaRPr/>
          </a:p>
        </p:txBody>
      </p:sp>
      <p:sp>
        <p:nvSpPr>
          <p:cNvPr id="31" name="object 31"/>
          <p:cNvSpPr/>
          <p:nvPr/>
        </p:nvSpPr>
        <p:spPr>
          <a:xfrm>
            <a:off x="9860280" y="1815084"/>
            <a:ext cx="1605280" cy="1035051"/>
          </a:xfrm>
          <a:custGeom>
            <a:avLst/>
            <a:gdLst/>
            <a:ahLst/>
            <a:cxnLst/>
            <a:rect l="l" t="t" r="r" b="b"/>
            <a:pathLst>
              <a:path w="1605279" h="1035050">
                <a:moveTo>
                  <a:pt x="1515872" y="0"/>
                </a:moveTo>
                <a:lnTo>
                  <a:pt x="88900" y="0"/>
                </a:lnTo>
                <a:lnTo>
                  <a:pt x="54328" y="6996"/>
                </a:lnTo>
                <a:lnTo>
                  <a:pt x="26066" y="26066"/>
                </a:lnTo>
                <a:lnTo>
                  <a:pt x="6996" y="54328"/>
                </a:lnTo>
                <a:lnTo>
                  <a:pt x="0" y="88900"/>
                </a:lnTo>
                <a:lnTo>
                  <a:pt x="0" y="945895"/>
                </a:lnTo>
                <a:lnTo>
                  <a:pt x="6996" y="980467"/>
                </a:lnTo>
                <a:lnTo>
                  <a:pt x="26066" y="1008729"/>
                </a:lnTo>
                <a:lnTo>
                  <a:pt x="54328" y="1027799"/>
                </a:lnTo>
                <a:lnTo>
                  <a:pt x="88900" y="1034795"/>
                </a:lnTo>
                <a:lnTo>
                  <a:pt x="1515872" y="1034795"/>
                </a:lnTo>
                <a:lnTo>
                  <a:pt x="1550443" y="1027799"/>
                </a:lnTo>
                <a:lnTo>
                  <a:pt x="1578705" y="1008729"/>
                </a:lnTo>
                <a:lnTo>
                  <a:pt x="1597775" y="980467"/>
                </a:lnTo>
                <a:lnTo>
                  <a:pt x="1604772" y="945895"/>
                </a:lnTo>
                <a:lnTo>
                  <a:pt x="1604772" y="88900"/>
                </a:lnTo>
                <a:lnTo>
                  <a:pt x="1597775" y="54328"/>
                </a:lnTo>
                <a:lnTo>
                  <a:pt x="1578705" y="26066"/>
                </a:lnTo>
                <a:lnTo>
                  <a:pt x="1550443" y="6996"/>
                </a:lnTo>
                <a:lnTo>
                  <a:pt x="1515872" y="0"/>
                </a:lnTo>
                <a:close/>
              </a:path>
            </a:pathLst>
          </a:custGeom>
          <a:solidFill>
            <a:srgbClr val="ECECEC"/>
          </a:solidFill>
        </p:spPr>
        <p:txBody>
          <a:bodyPr wrap="square" lIns="0" tIns="0" rIns="0" bIns="0" rtlCol="0"/>
          <a:lstStyle/>
          <a:p>
            <a:endParaRPr/>
          </a:p>
        </p:txBody>
      </p:sp>
      <p:sp>
        <p:nvSpPr>
          <p:cNvPr id="32" name="object 32"/>
          <p:cNvSpPr/>
          <p:nvPr/>
        </p:nvSpPr>
        <p:spPr>
          <a:xfrm>
            <a:off x="9860283" y="1815084"/>
            <a:ext cx="1604772" cy="1034795"/>
          </a:xfrm>
          <a:prstGeom prst="rect">
            <a:avLst/>
          </a:prstGeom>
          <a:blipFill>
            <a:blip r:embed="rId16" cstate="print"/>
            <a:stretch>
              <a:fillRect/>
            </a:stretch>
          </a:blipFill>
        </p:spPr>
        <p:txBody>
          <a:bodyPr wrap="square" lIns="0" tIns="0" rIns="0" bIns="0" rtlCol="0"/>
          <a:lstStyle/>
          <a:p>
            <a:endParaRPr/>
          </a:p>
        </p:txBody>
      </p:sp>
      <p:sp>
        <p:nvSpPr>
          <p:cNvPr id="33" name="object 33"/>
          <p:cNvSpPr/>
          <p:nvPr/>
        </p:nvSpPr>
        <p:spPr>
          <a:xfrm>
            <a:off x="9850376" y="1805177"/>
            <a:ext cx="1624965" cy="1055371"/>
          </a:xfrm>
          <a:custGeom>
            <a:avLst/>
            <a:gdLst/>
            <a:ahLst/>
            <a:cxnLst/>
            <a:rect l="l" t="t" r="r" b="b"/>
            <a:pathLst>
              <a:path w="1624965" h="1055370">
                <a:moveTo>
                  <a:pt x="98678" y="0"/>
                </a:moveTo>
                <a:lnTo>
                  <a:pt x="1526540" y="0"/>
                </a:lnTo>
                <a:lnTo>
                  <a:pt x="1545844" y="2159"/>
                </a:lnTo>
                <a:lnTo>
                  <a:pt x="1581150" y="16637"/>
                </a:lnTo>
                <a:lnTo>
                  <a:pt x="1608074" y="43687"/>
                </a:lnTo>
                <a:lnTo>
                  <a:pt x="1622678" y="79375"/>
                </a:lnTo>
                <a:lnTo>
                  <a:pt x="1624710" y="98679"/>
                </a:lnTo>
                <a:lnTo>
                  <a:pt x="1624710" y="956563"/>
                </a:lnTo>
                <a:lnTo>
                  <a:pt x="1616964" y="994410"/>
                </a:lnTo>
                <a:lnTo>
                  <a:pt x="1581023" y="1038225"/>
                </a:lnTo>
                <a:lnTo>
                  <a:pt x="1526540" y="1054862"/>
                </a:lnTo>
                <a:lnTo>
                  <a:pt x="98678" y="1054862"/>
                </a:lnTo>
                <a:lnTo>
                  <a:pt x="60959" y="1046988"/>
                </a:lnTo>
                <a:lnTo>
                  <a:pt x="16636" y="1011174"/>
                </a:lnTo>
                <a:lnTo>
                  <a:pt x="0" y="956563"/>
                </a:lnTo>
                <a:lnTo>
                  <a:pt x="0" y="98679"/>
                </a:lnTo>
                <a:lnTo>
                  <a:pt x="7874" y="60960"/>
                </a:lnTo>
                <a:lnTo>
                  <a:pt x="29082" y="29083"/>
                </a:lnTo>
                <a:lnTo>
                  <a:pt x="60959" y="7874"/>
                </a:lnTo>
                <a:lnTo>
                  <a:pt x="98678" y="0"/>
                </a:lnTo>
                <a:close/>
              </a:path>
            </a:pathLst>
          </a:custGeom>
          <a:ln w="19812">
            <a:solidFill>
              <a:srgbClr val="000000"/>
            </a:solidFill>
          </a:ln>
        </p:spPr>
        <p:txBody>
          <a:bodyPr wrap="square" lIns="0" tIns="0" rIns="0" bIns="0" rtlCol="0"/>
          <a:lstStyle/>
          <a:p>
            <a:endParaRPr/>
          </a:p>
        </p:txBody>
      </p:sp>
      <p:sp>
        <p:nvSpPr>
          <p:cNvPr id="34" name="object 34"/>
          <p:cNvSpPr/>
          <p:nvPr/>
        </p:nvSpPr>
        <p:spPr>
          <a:xfrm>
            <a:off x="10166607" y="4494278"/>
            <a:ext cx="1674876" cy="1089660"/>
          </a:xfrm>
          <a:prstGeom prst="rect">
            <a:avLst/>
          </a:prstGeom>
          <a:blipFill>
            <a:blip r:embed="rId17" cstate="print"/>
            <a:stretch>
              <a:fillRect/>
            </a:stretch>
          </a:blipFill>
        </p:spPr>
        <p:txBody>
          <a:bodyPr wrap="square" lIns="0" tIns="0" rIns="0" bIns="0" rtlCol="0"/>
          <a:lstStyle/>
          <a:p>
            <a:endParaRPr/>
          </a:p>
        </p:txBody>
      </p:sp>
      <p:sp>
        <p:nvSpPr>
          <p:cNvPr id="35" name="object 35"/>
          <p:cNvSpPr/>
          <p:nvPr/>
        </p:nvSpPr>
        <p:spPr>
          <a:xfrm>
            <a:off x="10201656" y="3465577"/>
            <a:ext cx="1605280" cy="1019811"/>
          </a:xfrm>
          <a:custGeom>
            <a:avLst/>
            <a:gdLst/>
            <a:ahLst/>
            <a:cxnLst/>
            <a:rect l="l" t="t" r="r" b="b"/>
            <a:pathLst>
              <a:path w="1605279" h="1019810">
                <a:moveTo>
                  <a:pt x="1517142" y="0"/>
                </a:moveTo>
                <a:lnTo>
                  <a:pt x="87629" y="0"/>
                </a:lnTo>
                <a:lnTo>
                  <a:pt x="53524" y="6887"/>
                </a:lnTo>
                <a:lnTo>
                  <a:pt x="25669" y="25669"/>
                </a:lnTo>
                <a:lnTo>
                  <a:pt x="6887" y="53524"/>
                </a:lnTo>
                <a:lnTo>
                  <a:pt x="0" y="87629"/>
                </a:lnTo>
                <a:lnTo>
                  <a:pt x="0" y="931926"/>
                </a:lnTo>
                <a:lnTo>
                  <a:pt x="6887" y="966031"/>
                </a:lnTo>
                <a:lnTo>
                  <a:pt x="25669" y="993886"/>
                </a:lnTo>
                <a:lnTo>
                  <a:pt x="53524" y="1012668"/>
                </a:lnTo>
                <a:lnTo>
                  <a:pt x="87629" y="1019556"/>
                </a:lnTo>
                <a:lnTo>
                  <a:pt x="1517142" y="1019556"/>
                </a:lnTo>
                <a:lnTo>
                  <a:pt x="1551247" y="1012668"/>
                </a:lnTo>
                <a:lnTo>
                  <a:pt x="1579102" y="993886"/>
                </a:lnTo>
                <a:lnTo>
                  <a:pt x="1597884" y="966031"/>
                </a:lnTo>
                <a:lnTo>
                  <a:pt x="1604772" y="931926"/>
                </a:lnTo>
                <a:lnTo>
                  <a:pt x="1604772" y="87629"/>
                </a:lnTo>
                <a:lnTo>
                  <a:pt x="1597884" y="53524"/>
                </a:lnTo>
                <a:lnTo>
                  <a:pt x="1579102" y="25669"/>
                </a:lnTo>
                <a:lnTo>
                  <a:pt x="1551247" y="6887"/>
                </a:lnTo>
                <a:lnTo>
                  <a:pt x="1517142" y="0"/>
                </a:lnTo>
                <a:close/>
              </a:path>
            </a:pathLst>
          </a:custGeom>
          <a:solidFill>
            <a:srgbClr val="ECECEC"/>
          </a:solidFill>
        </p:spPr>
        <p:txBody>
          <a:bodyPr wrap="square" lIns="0" tIns="0" rIns="0" bIns="0" rtlCol="0"/>
          <a:lstStyle/>
          <a:p>
            <a:endParaRPr/>
          </a:p>
        </p:txBody>
      </p:sp>
      <p:sp>
        <p:nvSpPr>
          <p:cNvPr id="36" name="object 36"/>
          <p:cNvSpPr/>
          <p:nvPr/>
        </p:nvSpPr>
        <p:spPr>
          <a:xfrm>
            <a:off x="10201659" y="3465579"/>
            <a:ext cx="1604772" cy="1019556"/>
          </a:xfrm>
          <a:prstGeom prst="rect">
            <a:avLst/>
          </a:prstGeom>
          <a:blipFill>
            <a:blip r:embed="rId18" cstate="print"/>
            <a:stretch>
              <a:fillRect/>
            </a:stretch>
          </a:blipFill>
        </p:spPr>
        <p:txBody>
          <a:bodyPr wrap="square" lIns="0" tIns="0" rIns="0" bIns="0" rtlCol="0"/>
          <a:lstStyle/>
          <a:p>
            <a:endParaRPr/>
          </a:p>
        </p:txBody>
      </p:sp>
      <p:sp>
        <p:nvSpPr>
          <p:cNvPr id="37" name="object 37"/>
          <p:cNvSpPr/>
          <p:nvPr/>
        </p:nvSpPr>
        <p:spPr>
          <a:xfrm>
            <a:off x="10191752" y="3455674"/>
            <a:ext cx="1624965" cy="1039495"/>
          </a:xfrm>
          <a:custGeom>
            <a:avLst/>
            <a:gdLst/>
            <a:ahLst/>
            <a:cxnLst/>
            <a:rect l="l" t="t" r="r" b="b"/>
            <a:pathLst>
              <a:path w="1624965" h="1039495">
                <a:moveTo>
                  <a:pt x="97154" y="0"/>
                </a:moveTo>
                <a:lnTo>
                  <a:pt x="1527555" y="0"/>
                </a:lnTo>
                <a:lnTo>
                  <a:pt x="1546986" y="1777"/>
                </a:lnTo>
                <a:lnTo>
                  <a:pt x="1582039" y="16763"/>
                </a:lnTo>
                <a:lnTo>
                  <a:pt x="1617218" y="59562"/>
                </a:lnTo>
                <a:lnTo>
                  <a:pt x="1624710" y="97154"/>
                </a:lnTo>
                <a:lnTo>
                  <a:pt x="1624710" y="942593"/>
                </a:lnTo>
                <a:lnTo>
                  <a:pt x="1617218" y="980312"/>
                </a:lnTo>
                <a:lnTo>
                  <a:pt x="1581911" y="1023111"/>
                </a:lnTo>
                <a:lnTo>
                  <a:pt x="1527555" y="1039367"/>
                </a:lnTo>
                <a:lnTo>
                  <a:pt x="97154" y="1039367"/>
                </a:lnTo>
                <a:lnTo>
                  <a:pt x="59690" y="1031874"/>
                </a:lnTo>
                <a:lnTo>
                  <a:pt x="16764" y="996568"/>
                </a:lnTo>
                <a:lnTo>
                  <a:pt x="1777" y="961516"/>
                </a:lnTo>
                <a:lnTo>
                  <a:pt x="0" y="942593"/>
                </a:lnTo>
                <a:lnTo>
                  <a:pt x="0" y="97154"/>
                </a:lnTo>
                <a:lnTo>
                  <a:pt x="7493" y="59562"/>
                </a:lnTo>
                <a:lnTo>
                  <a:pt x="42799" y="16763"/>
                </a:lnTo>
                <a:lnTo>
                  <a:pt x="77850" y="1777"/>
                </a:lnTo>
                <a:lnTo>
                  <a:pt x="97154" y="0"/>
                </a:lnTo>
                <a:close/>
              </a:path>
            </a:pathLst>
          </a:custGeom>
          <a:ln w="19812">
            <a:solidFill>
              <a:srgbClr val="000000"/>
            </a:solidFill>
          </a:ln>
        </p:spPr>
        <p:txBody>
          <a:bodyPr wrap="square" lIns="0" tIns="0" rIns="0" bIns="0" rtlCol="0"/>
          <a:lstStyle/>
          <a:p>
            <a:endParaRPr/>
          </a:p>
        </p:txBody>
      </p:sp>
      <p:sp>
        <p:nvSpPr>
          <p:cNvPr id="38" name="object 38"/>
          <p:cNvSpPr/>
          <p:nvPr/>
        </p:nvSpPr>
        <p:spPr>
          <a:xfrm>
            <a:off x="9019037" y="3686559"/>
            <a:ext cx="672465" cy="410209"/>
          </a:xfrm>
          <a:custGeom>
            <a:avLst/>
            <a:gdLst/>
            <a:ahLst/>
            <a:cxnLst/>
            <a:rect l="l" t="t" r="r" b="b"/>
            <a:pathLst>
              <a:path w="672465" h="410210">
                <a:moveTo>
                  <a:pt x="331089" y="0"/>
                </a:moveTo>
                <a:lnTo>
                  <a:pt x="331089" y="83439"/>
                </a:lnTo>
                <a:lnTo>
                  <a:pt x="0" y="83439"/>
                </a:lnTo>
                <a:lnTo>
                  <a:pt x="0" y="326517"/>
                </a:lnTo>
                <a:lnTo>
                  <a:pt x="331089" y="326517"/>
                </a:lnTo>
                <a:lnTo>
                  <a:pt x="331089" y="409956"/>
                </a:lnTo>
                <a:lnTo>
                  <a:pt x="672084" y="204978"/>
                </a:lnTo>
                <a:lnTo>
                  <a:pt x="331089" y="0"/>
                </a:lnTo>
                <a:close/>
              </a:path>
            </a:pathLst>
          </a:custGeom>
          <a:solidFill>
            <a:srgbClr val="00AFEF"/>
          </a:solidFill>
        </p:spPr>
        <p:txBody>
          <a:bodyPr wrap="square" lIns="0" tIns="0" rIns="0" bIns="0" rtlCol="0"/>
          <a:lstStyle/>
          <a:p>
            <a:endParaRPr/>
          </a:p>
        </p:txBody>
      </p:sp>
      <p:sp>
        <p:nvSpPr>
          <p:cNvPr id="39" name="object 39"/>
          <p:cNvSpPr/>
          <p:nvPr/>
        </p:nvSpPr>
        <p:spPr>
          <a:xfrm>
            <a:off x="8860663" y="2734950"/>
            <a:ext cx="680720" cy="402591"/>
          </a:xfrm>
          <a:custGeom>
            <a:avLst/>
            <a:gdLst/>
            <a:ahLst/>
            <a:cxnLst/>
            <a:rect l="l" t="t" r="r" b="b"/>
            <a:pathLst>
              <a:path w="680720" h="402589">
                <a:moveTo>
                  <a:pt x="297433" y="0"/>
                </a:moveTo>
                <a:lnTo>
                  <a:pt x="319531" y="80390"/>
                </a:lnTo>
                <a:lnTo>
                  <a:pt x="0" y="168020"/>
                </a:lnTo>
                <a:lnTo>
                  <a:pt x="64261" y="402335"/>
                </a:lnTo>
                <a:lnTo>
                  <a:pt x="383793" y="314705"/>
                </a:lnTo>
                <a:lnTo>
                  <a:pt x="482591" y="314705"/>
                </a:lnTo>
                <a:lnTo>
                  <a:pt x="680338" y="107441"/>
                </a:lnTo>
                <a:lnTo>
                  <a:pt x="297433" y="0"/>
                </a:lnTo>
                <a:close/>
              </a:path>
              <a:path w="680720" h="402589">
                <a:moveTo>
                  <a:pt x="482591" y="314705"/>
                </a:moveTo>
                <a:lnTo>
                  <a:pt x="383793" y="314705"/>
                </a:lnTo>
                <a:lnTo>
                  <a:pt x="405891" y="395096"/>
                </a:lnTo>
                <a:lnTo>
                  <a:pt x="482591" y="314705"/>
                </a:lnTo>
                <a:close/>
              </a:path>
            </a:pathLst>
          </a:custGeom>
          <a:solidFill>
            <a:srgbClr val="00AFEF"/>
          </a:solidFill>
        </p:spPr>
        <p:txBody>
          <a:bodyPr wrap="square" lIns="0" tIns="0" rIns="0" bIns="0" rtlCol="0"/>
          <a:lstStyle/>
          <a:p>
            <a:endParaRPr/>
          </a:p>
        </p:txBody>
      </p:sp>
      <p:sp>
        <p:nvSpPr>
          <p:cNvPr id="40" name="object 40"/>
          <p:cNvSpPr/>
          <p:nvPr/>
        </p:nvSpPr>
        <p:spPr>
          <a:xfrm>
            <a:off x="8849359" y="4599184"/>
            <a:ext cx="668020" cy="428625"/>
          </a:xfrm>
          <a:custGeom>
            <a:avLst/>
            <a:gdLst/>
            <a:ahLst/>
            <a:cxnLst/>
            <a:rect l="l" t="t" r="r" b="b"/>
            <a:pathLst>
              <a:path w="668020" h="428625">
                <a:moveTo>
                  <a:pt x="92837" y="0"/>
                </a:moveTo>
                <a:lnTo>
                  <a:pt x="0" y="224536"/>
                </a:lnTo>
                <a:lnTo>
                  <a:pt x="306197" y="351155"/>
                </a:lnTo>
                <a:lnTo>
                  <a:pt x="274320" y="428244"/>
                </a:lnTo>
                <a:lnTo>
                  <a:pt x="667512" y="369062"/>
                </a:lnTo>
                <a:lnTo>
                  <a:pt x="487992" y="126619"/>
                </a:lnTo>
                <a:lnTo>
                  <a:pt x="399034" y="126619"/>
                </a:lnTo>
                <a:lnTo>
                  <a:pt x="92837" y="0"/>
                </a:lnTo>
                <a:close/>
              </a:path>
              <a:path w="668020" h="428625">
                <a:moveTo>
                  <a:pt x="430911" y="49530"/>
                </a:moveTo>
                <a:lnTo>
                  <a:pt x="399034" y="126619"/>
                </a:lnTo>
                <a:lnTo>
                  <a:pt x="487992" y="126619"/>
                </a:lnTo>
                <a:lnTo>
                  <a:pt x="430911" y="49530"/>
                </a:lnTo>
                <a:close/>
              </a:path>
            </a:pathLst>
          </a:custGeom>
          <a:solidFill>
            <a:srgbClr val="00AFEF"/>
          </a:solidFill>
        </p:spPr>
        <p:txBody>
          <a:bodyPr wrap="square" lIns="0" tIns="0" rIns="0" bIns="0" rtlCol="0"/>
          <a:lstStyle/>
          <a:p>
            <a:endParaRPr/>
          </a:p>
        </p:txBody>
      </p:sp>
      <p:sp>
        <p:nvSpPr>
          <p:cNvPr id="41" name="object 41"/>
          <p:cNvSpPr/>
          <p:nvPr/>
        </p:nvSpPr>
        <p:spPr>
          <a:xfrm>
            <a:off x="279171" y="4831665"/>
            <a:ext cx="713092" cy="714299"/>
          </a:xfrm>
          <a:prstGeom prst="rect">
            <a:avLst/>
          </a:prstGeom>
          <a:blipFill>
            <a:blip r:embed="rId19" cstate="print"/>
            <a:stretch>
              <a:fillRect/>
            </a:stretch>
          </a:blipFill>
        </p:spPr>
        <p:txBody>
          <a:bodyPr wrap="square" lIns="0" tIns="0" rIns="0" bIns="0" rtlCol="0"/>
          <a:lstStyle/>
          <a:p>
            <a:endParaRPr/>
          </a:p>
        </p:txBody>
      </p:sp>
      <p:sp>
        <p:nvSpPr>
          <p:cNvPr id="42" name="object 42"/>
          <p:cNvSpPr/>
          <p:nvPr/>
        </p:nvSpPr>
        <p:spPr>
          <a:xfrm>
            <a:off x="500559" y="3671387"/>
            <a:ext cx="692492" cy="1451543"/>
          </a:xfrm>
          <a:prstGeom prst="rect">
            <a:avLst/>
          </a:prstGeom>
          <a:blipFill>
            <a:blip r:embed="rId20" cstate="print"/>
            <a:stretch>
              <a:fillRect/>
            </a:stretch>
          </a:blipFill>
        </p:spPr>
        <p:txBody>
          <a:bodyPr wrap="square" lIns="0" tIns="0" rIns="0" bIns="0" rtlCol="0"/>
          <a:lstStyle/>
          <a:p>
            <a:endParaRPr/>
          </a:p>
        </p:txBody>
      </p:sp>
      <p:sp>
        <p:nvSpPr>
          <p:cNvPr id="43" name="object 43"/>
          <p:cNvSpPr/>
          <p:nvPr/>
        </p:nvSpPr>
        <p:spPr>
          <a:xfrm>
            <a:off x="279785" y="3453037"/>
            <a:ext cx="1565275" cy="2748915"/>
          </a:xfrm>
          <a:custGeom>
            <a:avLst/>
            <a:gdLst/>
            <a:ahLst/>
            <a:cxnLst/>
            <a:rect l="l" t="t" r="r" b="b"/>
            <a:pathLst>
              <a:path w="1565275" h="2748915">
                <a:moveTo>
                  <a:pt x="1492753" y="791177"/>
                </a:moveTo>
                <a:lnTo>
                  <a:pt x="1510488" y="754261"/>
                </a:lnTo>
                <a:lnTo>
                  <a:pt x="1526424" y="711628"/>
                </a:lnTo>
                <a:lnTo>
                  <a:pt x="1540152" y="664737"/>
                </a:lnTo>
                <a:lnTo>
                  <a:pt x="1551265" y="615049"/>
                </a:lnTo>
                <a:lnTo>
                  <a:pt x="1559355" y="564024"/>
                </a:lnTo>
                <a:lnTo>
                  <a:pt x="1564014" y="513122"/>
                </a:lnTo>
                <a:lnTo>
                  <a:pt x="1564835" y="463804"/>
                </a:lnTo>
                <a:lnTo>
                  <a:pt x="1561410" y="417530"/>
                </a:lnTo>
                <a:lnTo>
                  <a:pt x="1553332" y="375760"/>
                </a:lnTo>
                <a:lnTo>
                  <a:pt x="1539660" y="332236"/>
                </a:lnTo>
                <a:lnTo>
                  <a:pt x="1521939" y="289836"/>
                </a:lnTo>
                <a:lnTo>
                  <a:pt x="1499682" y="249092"/>
                </a:lnTo>
                <a:lnTo>
                  <a:pt x="1472401" y="210533"/>
                </a:lnTo>
                <a:lnTo>
                  <a:pt x="1439607" y="174688"/>
                </a:lnTo>
                <a:lnTo>
                  <a:pt x="1400813" y="142088"/>
                </a:lnTo>
                <a:lnTo>
                  <a:pt x="1355529" y="113262"/>
                </a:lnTo>
                <a:lnTo>
                  <a:pt x="1303269" y="88740"/>
                </a:lnTo>
                <a:lnTo>
                  <a:pt x="1266421" y="75051"/>
                </a:lnTo>
                <a:lnTo>
                  <a:pt x="1225069" y="61527"/>
                </a:lnTo>
                <a:lnTo>
                  <a:pt x="1179863" y="48506"/>
                </a:lnTo>
                <a:lnTo>
                  <a:pt x="1131456" y="36329"/>
                </a:lnTo>
                <a:lnTo>
                  <a:pt x="1080500" y="25336"/>
                </a:lnTo>
                <a:lnTo>
                  <a:pt x="1027647" y="15867"/>
                </a:lnTo>
                <a:lnTo>
                  <a:pt x="973548" y="8261"/>
                </a:lnTo>
                <a:lnTo>
                  <a:pt x="918855" y="2859"/>
                </a:lnTo>
                <a:lnTo>
                  <a:pt x="864220" y="0"/>
                </a:lnTo>
                <a:lnTo>
                  <a:pt x="810296" y="24"/>
                </a:lnTo>
                <a:lnTo>
                  <a:pt x="757734" y="3271"/>
                </a:lnTo>
                <a:lnTo>
                  <a:pt x="707185" y="10082"/>
                </a:lnTo>
                <a:lnTo>
                  <a:pt x="659303" y="20795"/>
                </a:lnTo>
                <a:lnTo>
                  <a:pt x="615592" y="34231"/>
                </a:lnTo>
                <a:lnTo>
                  <a:pt x="570788" y="50694"/>
                </a:lnTo>
                <a:lnTo>
                  <a:pt x="525305" y="70008"/>
                </a:lnTo>
                <a:lnTo>
                  <a:pt x="479556" y="92002"/>
                </a:lnTo>
                <a:lnTo>
                  <a:pt x="433957" y="116501"/>
                </a:lnTo>
                <a:lnTo>
                  <a:pt x="388922" y="143332"/>
                </a:lnTo>
                <a:lnTo>
                  <a:pt x="344863" y="172322"/>
                </a:lnTo>
                <a:lnTo>
                  <a:pt x="302197" y="203296"/>
                </a:lnTo>
                <a:lnTo>
                  <a:pt x="261337" y="236081"/>
                </a:lnTo>
                <a:lnTo>
                  <a:pt x="222697" y="270504"/>
                </a:lnTo>
                <a:lnTo>
                  <a:pt x="186691" y="306390"/>
                </a:lnTo>
                <a:lnTo>
                  <a:pt x="153734" y="343567"/>
                </a:lnTo>
                <a:lnTo>
                  <a:pt x="124240" y="381861"/>
                </a:lnTo>
                <a:lnTo>
                  <a:pt x="98623" y="421099"/>
                </a:lnTo>
                <a:lnTo>
                  <a:pt x="78290" y="459123"/>
                </a:lnTo>
                <a:lnTo>
                  <a:pt x="61061" y="499086"/>
                </a:lnTo>
                <a:lnTo>
                  <a:pt x="46675" y="540847"/>
                </a:lnTo>
                <a:lnTo>
                  <a:pt x="34868" y="584265"/>
                </a:lnTo>
                <a:lnTo>
                  <a:pt x="25379" y="629200"/>
                </a:lnTo>
                <a:lnTo>
                  <a:pt x="17944" y="675511"/>
                </a:lnTo>
                <a:lnTo>
                  <a:pt x="12300" y="723058"/>
                </a:lnTo>
                <a:lnTo>
                  <a:pt x="8185" y="771700"/>
                </a:lnTo>
                <a:lnTo>
                  <a:pt x="5336" y="821295"/>
                </a:lnTo>
                <a:lnTo>
                  <a:pt x="3491" y="871704"/>
                </a:lnTo>
                <a:lnTo>
                  <a:pt x="2386" y="922786"/>
                </a:lnTo>
                <a:lnTo>
                  <a:pt x="1760" y="974400"/>
                </a:lnTo>
                <a:lnTo>
                  <a:pt x="1349" y="1026406"/>
                </a:lnTo>
                <a:lnTo>
                  <a:pt x="890" y="1078662"/>
                </a:lnTo>
                <a:lnTo>
                  <a:pt x="122" y="1131029"/>
                </a:lnTo>
                <a:lnTo>
                  <a:pt x="0" y="1178540"/>
                </a:lnTo>
                <a:lnTo>
                  <a:pt x="1296" y="1228428"/>
                </a:lnTo>
                <a:lnTo>
                  <a:pt x="3831" y="1280296"/>
                </a:lnTo>
                <a:lnTo>
                  <a:pt x="7424" y="1333747"/>
                </a:lnTo>
                <a:lnTo>
                  <a:pt x="11895" y="1388383"/>
                </a:lnTo>
                <a:lnTo>
                  <a:pt x="17063" y="1443807"/>
                </a:lnTo>
                <a:lnTo>
                  <a:pt x="22747" y="1499623"/>
                </a:lnTo>
                <a:lnTo>
                  <a:pt x="28768" y="1555433"/>
                </a:lnTo>
                <a:lnTo>
                  <a:pt x="34944" y="1610841"/>
                </a:lnTo>
                <a:lnTo>
                  <a:pt x="41096" y="1665449"/>
                </a:lnTo>
                <a:lnTo>
                  <a:pt x="47043" y="1718861"/>
                </a:lnTo>
                <a:lnTo>
                  <a:pt x="52604" y="1770678"/>
                </a:lnTo>
                <a:lnTo>
                  <a:pt x="57599" y="1820505"/>
                </a:lnTo>
                <a:lnTo>
                  <a:pt x="61847" y="1867943"/>
                </a:lnTo>
                <a:lnTo>
                  <a:pt x="65168" y="1912597"/>
                </a:lnTo>
                <a:lnTo>
                  <a:pt x="67382" y="1954069"/>
                </a:lnTo>
                <a:lnTo>
                  <a:pt x="68308" y="1991962"/>
                </a:lnTo>
                <a:lnTo>
                  <a:pt x="64877" y="2061200"/>
                </a:lnTo>
                <a:lnTo>
                  <a:pt x="55290" y="2117851"/>
                </a:lnTo>
                <a:lnTo>
                  <a:pt x="42032" y="2164793"/>
                </a:lnTo>
                <a:lnTo>
                  <a:pt x="27590" y="2204901"/>
                </a:lnTo>
                <a:lnTo>
                  <a:pt x="14450" y="2241054"/>
                </a:lnTo>
                <a:lnTo>
                  <a:pt x="5098" y="2276128"/>
                </a:lnTo>
                <a:lnTo>
                  <a:pt x="2021" y="2313000"/>
                </a:lnTo>
                <a:lnTo>
                  <a:pt x="7704" y="2354547"/>
                </a:lnTo>
                <a:lnTo>
                  <a:pt x="16187" y="2392219"/>
                </a:lnTo>
                <a:lnTo>
                  <a:pt x="24974" y="2432671"/>
                </a:lnTo>
                <a:lnTo>
                  <a:pt x="35202" y="2474679"/>
                </a:lnTo>
                <a:lnTo>
                  <a:pt x="48006" y="2517019"/>
                </a:lnTo>
                <a:lnTo>
                  <a:pt x="64524" y="2558468"/>
                </a:lnTo>
                <a:lnTo>
                  <a:pt x="85890" y="2597802"/>
                </a:lnTo>
                <a:lnTo>
                  <a:pt x="113243" y="2633798"/>
                </a:lnTo>
                <a:lnTo>
                  <a:pt x="147718" y="2665233"/>
                </a:lnTo>
                <a:lnTo>
                  <a:pt x="190450" y="2690883"/>
                </a:lnTo>
                <a:lnTo>
                  <a:pt x="242578" y="2709525"/>
                </a:lnTo>
                <a:lnTo>
                  <a:pt x="313363" y="2724075"/>
                </a:lnTo>
                <a:lnTo>
                  <a:pt x="355780" y="2730457"/>
                </a:lnTo>
                <a:lnTo>
                  <a:pt x="402076" y="2736084"/>
                </a:lnTo>
                <a:lnTo>
                  <a:pt x="451646" y="2740838"/>
                </a:lnTo>
                <a:lnTo>
                  <a:pt x="503889" y="2744600"/>
                </a:lnTo>
                <a:lnTo>
                  <a:pt x="558201" y="2747250"/>
                </a:lnTo>
                <a:lnTo>
                  <a:pt x="613978" y="2748670"/>
                </a:lnTo>
                <a:lnTo>
                  <a:pt x="670618" y="2748742"/>
                </a:lnTo>
                <a:lnTo>
                  <a:pt x="727517" y="2747345"/>
                </a:lnTo>
                <a:lnTo>
                  <a:pt x="784073" y="2744362"/>
                </a:lnTo>
                <a:lnTo>
                  <a:pt x="839681" y="2739672"/>
                </a:lnTo>
                <a:lnTo>
                  <a:pt x="893739" y="2733158"/>
                </a:lnTo>
                <a:lnTo>
                  <a:pt x="945644" y="2724701"/>
                </a:lnTo>
                <a:lnTo>
                  <a:pt x="994793" y="2714181"/>
                </a:lnTo>
                <a:lnTo>
                  <a:pt x="1040582" y="2701480"/>
                </a:lnTo>
                <a:lnTo>
                  <a:pt x="1082407" y="2686478"/>
                </a:lnTo>
                <a:lnTo>
                  <a:pt x="1119667" y="2669057"/>
                </a:lnTo>
                <a:lnTo>
                  <a:pt x="1182971" y="2622776"/>
                </a:lnTo>
                <a:lnTo>
                  <a:pt x="1211160" y="2591686"/>
                </a:lnTo>
                <a:lnTo>
                  <a:pt x="1236452" y="2556342"/>
                </a:lnTo>
                <a:lnTo>
                  <a:pt x="1258971" y="2517253"/>
                </a:lnTo>
                <a:lnTo>
                  <a:pt x="1278843" y="2474933"/>
                </a:lnTo>
                <a:lnTo>
                  <a:pt x="1296192" y="2429894"/>
                </a:lnTo>
                <a:lnTo>
                  <a:pt x="1311144" y="2382648"/>
                </a:lnTo>
                <a:lnTo>
                  <a:pt x="1323824" y="2333705"/>
                </a:lnTo>
                <a:lnTo>
                  <a:pt x="1334358" y="2283580"/>
                </a:lnTo>
                <a:lnTo>
                  <a:pt x="1342869" y="2232783"/>
                </a:lnTo>
                <a:lnTo>
                  <a:pt x="1349484" y="2181826"/>
                </a:lnTo>
                <a:lnTo>
                  <a:pt x="1354327" y="2131223"/>
                </a:lnTo>
                <a:lnTo>
                  <a:pt x="1357525" y="2081483"/>
                </a:lnTo>
                <a:lnTo>
                  <a:pt x="1359201" y="2033120"/>
                </a:lnTo>
                <a:lnTo>
                  <a:pt x="1359481" y="1986646"/>
                </a:lnTo>
                <a:lnTo>
                  <a:pt x="1358491" y="1942572"/>
                </a:lnTo>
                <a:lnTo>
                  <a:pt x="1356355" y="1901411"/>
                </a:lnTo>
                <a:lnTo>
                  <a:pt x="1349578" y="1853479"/>
                </a:lnTo>
                <a:lnTo>
                  <a:pt x="1336419" y="1805839"/>
                </a:lnTo>
                <a:lnTo>
                  <a:pt x="1317923" y="1758621"/>
                </a:lnTo>
                <a:lnTo>
                  <a:pt x="1295133" y="1711957"/>
                </a:lnTo>
                <a:lnTo>
                  <a:pt x="1269095" y="1665980"/>
                </a:lnTo>
                <a:lnTo>
                  <a:pt x="1240852" y="1620819"/>
                </a:lnTo>
                <a:lnTo>
                  <a:pt x="1211448" y="1576608"/>
                </a:lnTo>
                <a:lnTo>
                  <a:pt x="1181927" y="1533478"/>
                </a:lnTo>
                <a:lnTo>
                  <a:pt x="1153334" y="1491560"/>
                </a:lnTo>
                <a:lnTo>
                  <a:pt x="1126713" y="1450987"/>
                </a:lnTo>
                <a:lnTo>
                  <a:pt x="1103107" y="1411889"/>
                </a:lnTo>
                <a:lnTo>
                  <a:pt x="1083561" y="1374398"/>
                </a:lnTo>
                <a:lnTo>
                  <a:pt x="1069119" y="1338646"/>
                </a:lnTo>
                <a:lnTo>
                  <a:pt x="1058183" y="1250301"/>
                </a:lnTo>
                <a:lnTo>
                  <a:pt x="1065973" y="1201569"/>
                </a:lnTo>
                <a:lnTo>
                  <a:pt x="1082199" y="1157684"/>
                </a:lnTo>
                <a:lnTo>
                  <a:pt x="1104863" y="1117757"/>
                </a:lnTo>
                <a:lnTo>
                  <a:pt x="1131968" y="1080903"/>
                </a:lnTo>
                <a:lnTo>
                  <a:pt x="1161517" y="1046233"/>
                </a:lnTo>
                <a:lnTo>
                  <a:pt x="1191512" y="1012860"/>
                </a:lnTo>
                <a:lnTo>
                  <a:pt x="1219957" y="979899"/>
                </a:lnTo>
                <a:lnTo>
                  <a:pt x="1254822" y="947018"/>
                </a:lnTo>
                <a:lnTo>
                  <a:pt x="1295799" y="921613"/>
                </a:lnTo>
                <a:lnTo>
                  <a:pt x="1340042" y="900382"/>
                </a:lnTo>
                <a:lnTo>
                  <a:pt x="1384704" y="880024"/>
                </a:lnTo>
                <a:lnTo>
                  <a:pt x="1426941" y="857238"/>
                </a:lnTo>
                <a:lnTo>
                  <a:pt x="1463906" y="828723"/>
                </a:lnTo>
                <a:lnTo>
                  <a:pt x="1492753" y="791177"/>
                </a:lnTo>
                <a:close/>
              </a:path>
            </a:pathLst>
          </a:custGeom>
          <a:ln w="25908">
            <a:solidFill>
              <a:srgbClr val="66FF99"/>
            </a:solidFill>
            <a:prstDash val="lgDash"/>
          </a:ln>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1315" y="2494788"/>
            <a:ext cx="7365492" cy="333451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977379" y="2788157"/>
            <a:ext cx="424180" cy="325120"/>
          </a:xfrm>
          <a:custGeom>
            <a:avLst/>
            <a:gdLst/>
            <a:ahLst/>
            <a:cxnLst/>
            <a:rect l="l" t="t" r="r" b="b"/>
            <a:pathLst>
              <a:path w="424179" h="325119">
                <a:moveTo>
                  <a:pt x="423672" y="81152"/>
                </a:moveTo>
                <a:lnTo>
                  <a:pt x="162305" y="81152"/>
                </a:lnTo>
                <a:lnTo>
                  <a:pt x="162305" y="0"/>
                </a:lnTo>
                <a:lnTo>
                  <a:pt x="0" y="162305"/>
                </a:lnTo>
                <a:lnTo>
                  <a:pt x="162305" y="324612"/>
                </a:lnTo>
                <a:lnTo>
                  <a:pt x="162305" y="243458"/>
                </a:lnTo>
                <a:lnTo>
                  <a:pt x="423672" y="243458"/>
                </a:lnTo>
                <a:lnTo>
                  <a:pt x="423672" y="81152"/>
                </a:lnTo>
                <a:close/>
              </a:path>
            </a:pathLst>
          </a:custGeom>
          <a:ln w="25908">
            <a:solidFill>
              <a:srgbClr val="FF0000"/>
            </a:solidFill>
          </a:ln>
        </p:spPr>
        <p:txBody>
          <a:bodyPr wrap="square" lIns="0" tIns="0" rIns="0" bIns="0" rtlCol="0"/>
          <a:lstStyle/>
          <a:p>
            <a:endParaRPr/>
          </a:p>
        </p:txBody>
      </p:sp>
      <p:sp>
        <p:nvSpPr>
          <p:cNvPr id="4" name="object 4"/>
          <p:cNvSpPr txBox="1">
            <a:spLocks noGrp="1"/>
          </p:cNvSpPr>
          <p:nvPr>
            <p:ph type="title"/>
          </p:nvPr>
        </p:nvSpPr>
        <p:spPr>
          <a:xfrm>
            <a:off x="68990" y="571245"/>
            <a:ext cx="7555231" cy="569387"/>
          </a:xfrm>
          <a:prstGeom prst="rect">
            <a:avLst/>
          </a:prstGeom>
        </p:spPr>
        <p:txBody>
          <a:bodyPr vert="horz" wrap="square" lIns="0" tIns="0" rIns="0" bIns="0" rtlCol="0">
            <a:spAutoFit/>
          </a:bodyPr>
          <a:lstStyle/>
          <a:p>
            <a:pPr marL="12700">
              <a:tabLst>
                <a:tab pos="621603" algn="l"/>
              </a:tabLst>
            </a:pPr>
            <a:r>
              <a:rPr spc="-85" dirty="0"/>
              <a:t>3.	</a:t>
            </a:r>
            <a:r>
              <a:rPr spc="-251" dirty="0"/>
              <a:t>Cloud </a:t>
            </a:r>
            <a:r>
              <a:rPr spc="-195" dirty="0"/>
              <a:t>Service </a:t>
            </a:r>
            <a:r>
              <a:rPr spc="675" dirty="0"/>
              <a:t>- </a:t>
            </a:r>
            <a:r>
              <a:rPr spc="-175" dirty="0"/>
              <a:t>mbed </a:t>
            </a:r>
            <a:r>
              <a:rPr spc="-440" dirty="0"/>
              <a:t>Web</a:t>
            </a:r>
            <a:r>
              <a:rPr spc="-525" dirty="0"/>
              <a:t> </a:t>
            </a:r>
            <a:r>
              <a:rPr spc="-155" dirty="0"/>
              <a:t>Compiler</a:t>
            </a:r>
          </a:p>
        </p:txBody>
      </p:sp>
      <p:sp>
        <p:nvSpPr>
          <p:cNvPr id="5" name="object 5"/>
          <p:cNvSpPr txBox="1"/>
          <p:nvPr/>
        </p:nvSpPr>
        <p:spPr>
          <a:xfrm>
            <a:off x="308253" y="1538227"/>
            <a:ext cx="11093451" cy="1603003"/>
          </a:xfrm>
          <a:prstGeom prst="rect">
            <a:avLst/>
          </a:prstGeom>
        </p:spPr>
        <p:txBody>
          <a:bodyPr vert="horz" wrap="square" lIns="0" tIns="0" rIns="0" bIns="0" rtlCol="0">
            <a:spAutoFit/>
          </a:bodyPr>
          <a:lstStyle/>
          <a:p>
            <a:pPr marL="12700">
              <a:tabLst>
                <a:tab pos="622236" algn="l"/>
              </a:tabLst>
            </a:pPr>
            <a:r>
              <a:rPr sz="2700" spc="-169" dirty="0">
                <a:latin typeface="Arial"/>
                <a:cs typeface="Arial"/>
              </a:rPr>
              <a:t>1)	</a:t>
            </a:r>
            <a:r>
              <a:rPr sz="2700" spc="11" dirty="0">
                <a:latin typeface="Arial"/>
                <a:cs typeface="Arial"/>
              </a:rPr>
              <a:t>Import </a:t>
            </a:r>
            <a:r>
              <a:rPr sz="2700" spc="-115" dirty="0">
                <a:latin typeface="Arial"/>
                <a:cs typeface="Arial"/>
              </a:rPr>
              <a:t>Weather</a:t>
            </a:r>
            <a:r>
              <a:rPr sz="2700" spc="-225" dirty="0">
                <a:latin typeface="Arial"/>
                <a:cs typeface="Arial"/>
              </a:rPr>
              <a:t> </a:t>
            </a:r>
            <a:r>
              <a:rPr sz="2700" spc="-100" dirty="0">
                <a:latin typeface="Arial"/>
                <a:cs typeface="Arial"/>
              </a:rPr>
              <a:t>Forecast</a:t>
            </a:r>
            <a:endParaRPr sz="2700" dirty="0">
              <a:latin typeface="Arial"/>
              <a:cs typeface="Arial"/>
            </a:endParaRPr>
          </a:p>
          <a:p>
            <a:pPr marL="332073">
              <a:spcBef>
                <a:spcPts val="685"/>
              </a:spcBef>
            </a:pPr>
            <a:r>
              <a:rPr u="sng" spc="-40" dirty="0">
                <a:solidFill>
                  <a:srgbClr val="0000FF"/>
                </a:solidFill>
                <a:latin typeface="Arial"/>
                <a:cs typeface="Arial"/>
                <a:hlinkClick r:id="rId3"/>
              </a:rPr>
              <a:t>https://developer.mbed.org/teams/IOP/code/dweetIo_CloudService_Helloworld_WIZwiki-/</a:t>
            </a:r>
            <a:endParaRPr dirty="0">
              <a:latin typeface="Arial"/>
              <a:cs typeface="Arial"/>
            </a:endParaRPr>
          </a:p>
          <a:p>
            <a:pPr>
              <a:lnSpc>
                <a:spcPct val="100000"/>
              </a:lnSpc>
            </a:pPr>
            <a:endParaRPr dirty="0">
              <a:latin typeface="Times New Roman"/>
              <a:cs typeface="Times New Roman"/>
            </a:endParaRPr>
          </a:p>
          <a:p>
            <a:pPr marR="5080" algn="r">
              <a:spcBef>
                <a:spcPts val="1595"/>
              </a:spcBef>
            </a:pPr>
            <a:r>
              <a:rPr lang="en-US" sz="2000" spc="5" dirty="0">
                <a:solidFill>
                  <a:srgbClr val="17375E"/>
                </a:solidFill>
                <a:latin typeface="Arial"/>
                <a:cs typeface="Arial"/>
              </a:rPr>
              <a:t>Click </a:t>
            </a:r>
            <a:r>
              <a:rPr sz="2000" spc="5" dirty="0">
                <a:solidFill>
                  <a:srgbClr val="17375E"/>
                </a:solidFill>
                <a:latin typeface="Arial"/>
                <a:cs typeface="Arial"/>
              </a:rPr>
              <a:t>Import </a:t>
            </a:r>
            <a:r>
              <a:rPr sz="2000" spc="-20" dirty="0">
                <a:solidFill>
                  <a:srgbClr val="17375E"/>
                </a:solidFill>
                <a:latin typeface="Arial"/>
                <a:cs typeface="Arial"/>
              </a:rPr>
              <a:t>this </a:t>
            </a:r>
            <a:r>
              <a:rPr sz="2000" spc="-35" dirty="0">
                <a:solidFill>
                  <a:srgbClr val="17375E"/>
                </a:solidFill>
                <a:latin typeface="Arial"/>
                <a:cs typeface="Arial"/>
              </a:rPr>
              <a:t>program</a:t>
            </a:r>
            <a:r>
              <a:rPr sz="2000" spc="-255" dirty="0">
                <a:solidFill>
                  <a:srgbClr val="17375E"/>
                </a:solidFill>
                <a:latin typeface="Arial"/>
                <a:cs typeface="Arial"/>
              </a:rPr>
              <a:t>!!</a:t>
            </a:r>
            <a:endParaRPr sz="2000" dirty="0">
              <a:latin typeface="Arial"/>
              <a:cs typeface="Arial"/>
            </a:endParaRPr>
          </a:p>
        </p:txBody>
      </p:sp>
      <p:sp>
        <p:nvSpPr>
          <p:cNvPr id="6" name="object 6"/>
          <p:cNvSpPr/>
          <p:nvPr/>
        </p:nvSpPr>
        <p:spPr>
          <a:xfrm>
            <a:off x="6337553" y="2849122"/>
            <a:ext cx="1397635" cy="215265"/>
          </a:xfrm>
          <a:custGeom>
            <a:avLst/>
            <a:gdLst/>
            <a:ahLst/>
            <a:cxnLst/>
            <a:rect l="l" t="t" r="r" b="b"/>
            <a:pathLst>
              <a:path w="1397634" h="215264">
                <a:moveTo>
                  <a:pt x="0" y="214884"/>
                </a:moveTo>
                <a:lnTo>
                  <a:pt x="1397507" y="214884"/>
                </a:lnTo>
                <a:lnTo>
                  <a:pt x="1397507" y="0"/>
                </a:lnTo>
                <a:lnTo>
                  <a:pt x="0" y="0"/>
                </a:lnTo>
                <a:lnTo>
                  <a:pt x="0" y="214884"/>
                </a:lnTo>
                <a:close/>
              </a:path>
            </a:pathLst>
          </a:custGeom>
          <a:ln w="25908">
            <a:solidFill>
              <a:srgbClr val="FF0000"/>
            </a:solidFill>
          </a:ln>
        </p:spPr>
        <p:txBody>
          <a:bodyPr wrap="square" lIns="0" tIns="0" rIns="0" bIns="0" rtlCol="0"/>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19327" y="2273807"/>
            <a:ext cx="6144768" cy="352653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08254" y="1538228"/>
            <a:ext cx="3501746" cy="415498"/>
          </a:xfrm>
          <a:prstGeom prst="rect">
            <a:avLst/>
          </a:prstGeom>
        </p:spPr>
        <p:txBody>
          <a:bodyPr vert="horz" wrap="square" lIns="0" tIns="0" rIns="0" bIns="0" rtlCol="0">
            <a:spAutoFit/>
          </a:bodyPr>
          <a:lstStyle/>
          <a:p>
            <a:pPr marL="12700">
              <a:tabLst>
                <a:tab pos="655890" algn="l"/>
              </a:tabLst>
            </a:pPr>
            <a:r>
              <a:rPr sz="2700" spc="25" dirty="0">
                <a:latin typeface="Arial"/>
                <a:cs typeface="Arial"/>
              </a:rPr>
              <a:t>2)	</a:t>
            </a:r>
            <a:r>
              <a:rPr sz="2700" spc="-260" dirty="0">
                <a:latin typeface="Arial"/>
                <a:cs typeface="Arial"/>
              </a:rPr>
              <a:t>Code </a:t>
            </a:r>
            <a:r>
              <a:rPr lang="en-US" sz="2400" dirty="0">
                <a:latin typeface="Arial"/>
                <a:cs typeface="Arial"/>
              </a:rPr>
              <a:t>description</a:t>
            </a:r>
            <a:r>
              <a:rPr lang="en-US" sz="2400" spc="-509" dirty="0">
                <a:latin typeface="Malgun Gothic"/>
                <a:cs typeface="Malgun Gothic"/>
              </a:rPr>
              <a:t> </a:t>
            </a:r>
            <a:r>
              <a:rPr sz="2700" spc="480" dirty="0">
                <a:latin typeface="Arial"/>
                <a:cs typeface="Arial"/>
              </a:rPr>
              <a:t>-</a:t>
            </a:r>
            <a:r>
              <a:rPr sz="2700" spc="-160" dirty="0">
                <a:latin typeface="Arial"/>
                <a:cs typeface="Arial"/>
              </a:rPr>
              <a:t> </a:t>
            </a:r>
            <a:r>
              <a:rPr sz="2700" spc="-495" dirty="0">
                <a:latin typeface="Arial"/>
                <a:cs typeface="Arial"/>
              </a:rPr>
              <a:t>1</a:t>
            </a:r>
            <a:endParaRPr sz="2700" dirty="0">
              <a:latin typeface="Arial"/>
              <a:cs typeface="Arial"/>
            </a:endParaRPr>
          </a:p>
        </p:txBody>
      </p:sp>
      <p:sp>
        <p:nvSpPr>
          <p:cNvPr id="4" name="object 4"/>
          <p:cNvSpPr txBox="1"/>
          <p:nvPr/>
        </p:nvSpPr>
        <p:spPr>
          <a:xfrm>
            <a:off x="6768845" y="2294385"/>
            <a:ext cx="4128771" cy="355227"/>
          </a:xfrm>
          <a:prstGeom prst="rect">
            <a:avLst/>
          </a:prstGeom>
          <a:ln w="19812">
            <a:solidFill>
              <a:srgbClr val="30859C"/>
            </a:solidFill>
          </a:ln>
        </p:spPr>
        <p:txBody>
          <a:bodyPr vert="horz" wrap="square" lIns="0" tIns="26670" rIns="0" bIns="0" rtlCol="0">
            <a:spAutoFit/>
          </a:bodyPr>
          <a:lstStyle/>
          <a:p>
            <a:pPr marL="71749">
              <a:spcBef>
                <a:spcPts val="211"/>
              </a:spcBef>
            </a:pPr>
            <a:r>
              <a:rPr sz="2100" spc="-20" dirty="0">
                <a:solidFill>
                  <a:srgbClr val="17375E"/>
                </a:solidFill>
                <a:latin typeface="Arial"/>
                <a:cs typeface="Arial"/>
              </a:rPr>
              <a:t>#include </a:t>
            </a:r>
            <a:r>
              <a:rPr sz="2100" spc="-695" dirty="0">
                <a:solidFill>
                  <a:srgbClr val="17375E"/>
                </a:solidFill>
                <a:latin typeface="Malgun Gothic"/>
                <a:cs typeface="Malgun Gothic"/>
              </a:rPr>
              <a:t>로            </a:t>
            </a:r>
            <a:r>
              <a:rPr sz="2100" spc="-491" dirty="0">
                <a:solidFill>
                  <a:srgbClr val="17375E"/>
                </a:solidFill>
                <a:latin typeface="Malgun Gothic"/>
                <a:cs typeface="Malgun Gothic"/>
              </a:rPr>
              <a:t>필요한  라이브러리를</a:t>
            </a:r>
            <a:r>
              <a:rPr sz="2100" spc="-251" dirty="0">
                <a:solidFill>
                  <a:srgbClr val="17375E"/>
                </a:solidFill>
                <a:latin typeface="Malgun Gothic"/>
                <a:cs typeface="Malgun Gothic"/>
              </a:rPr>
              <a:t> </a:t>
            </a:r>
            <a:r>
              <a:rPr sz="2100" spc="-545" dirty="0">
                <a:solidFill>
                  <a:srgbClr val="17375E"/>
                </a:solidFill>
                <a:latin typeface="Malgun Gothic"/>
                <a:cs typeface="Malgun Gothic"/>
              </a:rPr>
              <a:t>링크</a:t>
            </a:r>
            <a:endParaRPr sz="2100" dirty="0">
              <a:latin typeface="Malgun Gothic"/>
              <a:cs typeface="Malgun Gothic"/>
            </a:endParaRPr>
          </a:p>
        </p:txBody>
      </p:sp>
      <p:sp>
        <p:nvSpPr>
          <p:cNvPr id="5" name="object 5"/>
          <p:cNvSpPr txBox="1"/>
          <p:nvPr/>
        </p:nvSpPr>
        <p:spPr>
          <a:xfrm>
            <a:off x="6793229" y="2949706"/>
            <a:ext cx="4104640" cy="628377"/>
          </a:xfrm>
          <a:prstGeom prst="rect">
            <a:avLst/>
          </a:prstGeom>
          <a:ln w="19812">
            <a:solidFill>
              <a:srgbClr val="F79546"/>
            </a:solidFill>
          </a:ln>
        </p:spPr>
        <p:txBody>
          <a:bodyPr vert="horz" wrap="square" lIns="0" tIns="0" rIns="0" bIns="0" rtlCol="0">
            <a:spAutoFit/>
          </a:bodyPr>
          <a:lstStyle/>
          <a:p>
            <a:pPr marL="71114">
              <a:lnSpc>
                <a:spcPts val="2365"/>
              </a:lnSpc>
            </a:pPr>
            <a:r>
              <a:rPr sz="2100" spc="-391" dirty="0">
                <a:solidFill>
                  <a:srgbClr val="17375E"/>
                </a:solidFill>
                <a:latin typeface="Arial"/>
                <a:cs typeface="Arial"/>
              </a:rPr>
              <a:t>DHCP   </a:t>
            </a:r>
            <a:r>
              <a:rPr sz="2100" spc="-695" dirty="0">
                <a:solidFill>
                  <a:srgbClr val="17375E"/>
                </a:solidFill>
                <a:latin typeface="Malgun Gothic"/>
                <a:cs typeface="Malgun Gothic"/>
              </a:rPr>
              <a:t>를            </a:t>
            </a:r>
            <a:r>
              <a:rPr sz="2100" spc="-491" dirty="0">
                <a:solidFill>
                  <a:srgbClr val="17375E"/>
                </a:solidFill>
                <a:latin typeface="Malgun Gothic"/>
                <a:cs typeface="Malgun Gothic"/>
              </a:rPr>
              <a:t>이용해  </a:t>
            </a:r>
            <a:r>
              <a:rPr sz="2100" spc="-595" dirty="0">
                <a:solidFill>
                  <a:srgbClr val="17375E"/>
                </a:solidFill>
                <a:latin typeface="Malgun Gothic"/>
                <a:cs typeface="Malgun Gothic"/>
              </a:rPr>
              <a:t>유효한    </a:t>
            </a:r>
            <a:r>
              <a:rPr sz="2100" spc="-175" dirty="0">
                <a:solidFill>
                  <a:srgbClr val="17375E"/>
                </a:solidFill>
                <a:latin typeface="Arial"/>
                <a:cs typeface="Arial"/>
              </a:rPr>
              <a:t>IP </a:t>
            </a:r>
            <a:r>
              <a:rPr sz="2100" spc="-385" dirty="0">
                <a:solidFill>
                  <a:srgbClr val="17375E"/>
                </a:solidFill>
                <a:latin typeface="Malgun Gothic"/>
                <a:cs typeface="Malgun Gothic"/>
              </a:rPr>
              <a:t>할당</a:t>
            </a:r>
            <a:r>
              <a:rPr sz="2100" spc="-160" dirty="0">
                <a:solidFill>
                  <a:srgbClr val="17375E"/>
                </a:solidFill>
                <a:latin typeface="Malgun Gothic"/>
                <a:cs typeface="Malgun Gothic"/>
              </a:rPr>
              <a:t> </a:t>
            </a:r>
            <a:r>
              <a:rPr sz="2100" spc="-391" dirty="0">
                <a:solidFill>
                  <a:srgbClr val="17375E"/>
                </a:solidFill>
                <a:latin typeface="Malgun Gothic"/>
                <a:cs typeface="Malgun Gothic"/>
              </a:rPr>
              <a:t>받기위해</a:t>
            </a:r>
            <a:endParaRPr sz="2100" dirty="0">
              <a:latin typeface="Malgun Gothic"/>
              <a:cs typeface="Malgun Gothic"/>
            </a:endParaRPr>
          </a:p>
          <a:p>
            <a:pPr marL="71114">
              <a:lnSpc>
                <a:spcPts val="2505"/>
              </a:lnSpc>
              <a:spcBef>
                <a:spcPts val="35"/>
              </a:spcBef>
            </a:pPr>
            <a:r>
              <a:rPr sz="2100" spc="-191" dirty="0">
                <a:solidFill>
                  <a:srgbClr val="17375E"/>
                </a:solidFill>
                <a:latin typeface="Malgun Gothic"/>
                <a:cs typeface="Malgun Gothic"/>
              </a:rPr>
              <a:t>‘1’로</a:t>
            </a:r>
            <a:r>
              <a:rPr sz="2100" spc="-295" dirty="0">
                <a:solidFill>
                  <a:srgbClr val="17375E"/>
                </a:solidFill>
                <a:latin typeface="Malgun Gothic"/>
                <a:cs typeface="Malgun Gothic"/>
              </a:rPr>
              <a:t> </a:t>
            </a:r>
            <a:r>
              <a:rPr sz="2100" spc="-391" dirty="0">
                <a:solidFill>
                  <a:srgbClr val="17375E"/>
                </a:solidFill>
                <a:latin typeface="Malgun Gothic"/>
                <a:cs typeface="Malgun Gothic"/>
              </a:rPr>
              <a:t>설정</a:t>
            </a:r>
            <a:endParaRPr sz="2100" dirty="0">
              <a:latin typeface="Malgun Gothic"/>
              <a:cs typeface="Malgun Gothic"/>
            </a:endParaRPr>
          </a:p>
        </p:txBody>
      </p:sp>
      <p:sp>
        <p:nvSpPr>
          <p:cNvPr id="6" name="object 6"/>
          <p:cNvSpPr txBox="1"/>
          <p:nvPr/>
        </p:nvSpPr>
        <p:spPr>
          <a:xfrm>
            <a:off x="6768845" y="3966211"/>
            <a:ext cx="2208531" cy="356506"/>
          </a:xfrm>
          <a:prstGeom prst="rect">
            <a:avLst/>
          </a:prstGeom>
          <a:ln w="19812">
            <a:solidFill>
              <a:srgbClr val="9BBA58"/>
            </a:solidFill>
          </a:ln>
        </p:spPr>
        <p:txBody>
          <a:bodyPr vert="horz" wrap="square" lIns="0" tIns="33018" rIns="0" bIns="0" rtlCol="0">
            <a:spAutoFit/>
          </a:bodyPr>
          <a:lstStyle/>
          <a:p>
            <a:pPr marL="71749">
              <a:spcBef>
                <a:spcPts val="260"/>
              </a:spcBef>
            </a:pPr>
            <a:r>
              <a:rPr lang="en-US" sz="2100" spc="-150" dirty="0">
                <a:solidFill>
                  <a:srgbClr val="17375E"/>
                </a:solidFill>
                <a:latin typeface="Arial"/>
                <a:cs typeface="Arial"/>
              </a:rPr>
              <a:t>Enter  </a:t>
            </a:r>
            <a:r>
              <a:rPr sz="2100" spc="-150" dirty="0">
                <a:solidFill>
                  <a:srgbClr val="17375E"/>
                </a:solidFill>
                <a:latin typeface="Arial"/>
                <a:cs typeface="Arial"/>
              </a:rPr>
              <a:t>MAC address</a:t>
            </a:r>
            <a:endParaRPr sz="2100" spc="-150" dirty="0">
              <a:latin typeface="Malgun Gothic"/>
              <a:cs typeface="Malgun Gothic"/>
            </a:endParaRPr>
          </a:p>
        </p:txBody>
      </p:sp>
      <p:sp>
        <p:nvSpPr>
          <p:cNvPr id="7" name="object 7"/>
          <p:cNvSpPr txBox="1"/>
          <p:nvPr/>
        </p:nvSpPr>
        <p:spPr>
          <a:xfrm>
            <a:off x="6781043" y="5136645"/>
            <a:ext cx="3840479" cy="401388"/>
          </a:xfrm>
          <a:prstGeom prst="rect">
            <a:avLst/>
          </a:prstGeom>
          <a:ln w="19812">
            <a:solidFill>
              <a:srgbClr val="404040"/>
            </a:solidFill>
          </a:ln>
        </p:spPr>
        <p:txBody>
          <a:bodyPr vert="horz" wrap="square" lIns="0" tIns="72385" rIns="0" bIns="0" rtlCol="0">
            <a:spAutoFit/>
          </a:bodyPr>
          <a:lstStyle/>
          <a:p>
            <a:pPr marL="71114">
              <a:spcBef>
                <a:spcPts val="571"/>
              </a:spcBef>
            </a:pPr>
            <a:r>
              <a:rPr sz="2100" spc="-100" dirty="0">
                <a:solidFill>
                  <a:srgbClr val="17375E"/>
                </a:solidFill>
                <a:latin typeface="Arial"/>
                <a:cs typeface="Arial"/>
              </a:rPr>
              <a:t>Things </a:t>
            </a:r>
            <a:r>
              <a:rPr sz="2100" spc="-385" dirty="0">
                <a:solidFill>
                  <a:srgbClr val="17375E"/>
                </a:solidFill>
                <a:latin typeface="Malgun Gothic"/>
                <a:cs typeface="Malgun Gothic"/>
              </a:rPr>
              <a:t>의 </a:t>
            </a:r>
            <a:r>
              <a:rPr sz="2100" spc="-540" dirty="0">
                <a:solidFill>
                  <a:srgbClr val="17375E"/>
                </a:solidFill>
                <a:latin typeface="Malgun Gothic"/>
                <a:cs typeface="Malgun Gothic"/>
              </a:rPr>
              <a:t>아날로그   값을   </a:t>
            </a:r>
            <a:r>
              <a:rPr sz="2100" spc="-491" dirty="0">
                <a:solidFill>
                  <a:srgbClr val="17375E"/>
                </a:solidFill>
                <a:latin typeface="Malgun Gothic"/>
                <a:cs typeface="Malgun Gothic"/>
              </a:rPr>
              <a:t>읽어올 </a:t>
            </a:r>
            <a:r>
              <a:rPr sz="2100" spc="-420" dirty="0">
                <a:solidFill>
                  <a:srgbClr val="17375E"/>
                </a:solidFill>
                <a:latin typeface="Malgun Gothic"/>
                <a:cs typeface="Malgun Gothic"/>
              </a:rPr>
              <a:t> </a:t>
            </a:r>
            <a:r>
              <a:rPr sz="2100" spc="-211" dirty="0">
                <a:solidFill>
                  <a:srgbClr val="17375E"/>
                </a:solidFill>
                <a:latin typeface="Arial"/>
                <a:cs typeface="Arial"/>
              </a:rPr>
              <a:t>PIN</a:t>
            </a:r>
            <a:endParaRPr sz="2100" dirty="0">
              <a:latin typeface="Arial"/>
              <a:cs typeface="Arial"/>
            </a:endParaRPr>
          </a:p>
        </p:txBody>
      </p:sp>
      <p:sp>
        <p:nvSpPr>
          <p:cNvPr id="8" name="object 8"/>
          <p:cNvSpPr/>
          <p:nvPr/>
        </p:nvSpPr>
        <p:spPr>
          <a:xfrm>
            <a:off x="723142" y="3054862"/>
            <a:ext cx="3359151" cy="227329"/>
          </a:xfrm>
          <a:custGeom>
            <a:avLst/>
            <a:gdLst/>
            <a:ahLst/>
            <a:cxnLst/>
            <a:rect l="l" t="t" r="r" b="b"/>
            <a:pathLst>
              <a:path w="3359150" h="227329">
                <a:moveTo>
                  <a:pt x="0" y="227075"/>
                </a:moveTo>
                <a:lnTo>
                  <a:pt x="3358896" y="227075"/>
                </a:lnTo>
                <a:lnTo>
                  <a:pt x="3358896" y="0"/>
                </a:lnTo>
                <a:lnTo>
                  <a:pt x="0" y="0"/>
                </a:lnTo>
                <a:lnTo>
                  <a:pt x="0" y="227075"/>
                </a:lnTo>
                <a:close/>
              </a:path>
            </a:pathLst>
          </a:custGeom>
          <a:ln w="19812">
            <a:solidFill>
              <a:srgbClr val="F79546"/>
            </a:solidFill>
          </a:ln>
        </p:spPr>
        <p:txBody>
          <a:bodyPr wrap="square" lIns="0" tIns="0" rIns="0" bIns="0" rtlCol="0"/>
          <a:lstStyle/>
          <a:p>
            <a:endParaRPr/>
          </a:p>
        </p:txBody>
      </p:sp>
      <p:sp>
        <p:nvSpPr>
          <p:cNvPr id="9" name="object 9"/>
          <p:cNvSpPr/>
          <p:nvPr/>
        </p:nvSpPr>
        <p:spPr>
          <a:xfrm>
            <a:off x="720092" y="2274571"/>
            <a:ext cx="3362325" cy="622300"/>
          </a:xfrm>
          <a:custGeom>
            <a:avLst/>
            <a:gdLst/>
            <a:ahLst/>
            <a:cxnLst/>
            <a:rect l="l" t="t" r="r" b="b"/>
            <a:pathLst>
              <a:path w="3362325" h="622300">
                <a:moveTo>
                  <a:pt x="0" y="621791"/>
                </a:moveTo>
                <a:lnTo>
                  <a:pt x="3361944" y="621791"/>
                </a:lnTo>
                <a:lnTo>
                  <a:pt x="3361944" y="0"/>
                </a:lnTo>
                <a:lnTo>
                  <a:pt x="0" y="0"/>
                </a:lnTo>
                <a:lnTo>
                  <a:pt x="0" y="621791"/>
                </a:lnTo>
                <a:close/>
              </a:path>
            </a:pathLst>
          </a:custGeom>
          <a:ln w="19811">
            <a:solidFill>
              <a:srgbClr val="30859C"/>
            </a:solidFill>
          </a:ln>
        </p:spPr>
        <p:txBody>
          <a:bodyPr wrap="square" lIns="0" tIns="0" rIns="0" bIns="0" rtlCol="0"/>
          <a:lstStyle/>
          <a:p>
            <a:endParaRPr/>
          </a:p>
        </p:txBody>
      </p:sp>
      <p:sp>
        <p:nvSpPr>
          <p:cNvPr id="10" name="object 10"/>
          <p:cNvSpPr/>
          <p:nvPr/>
        </p:nvSpPr>
        <p:spPr>
          <a:xfrm>
            <a:off x="4082035" y="2500121"/>
            <a:ext cx="2687320" cy="85091"/>
          </a:xfrm>
          <a:custGeom>
            <a:avLst/>
            <a:gdLst/>
            <a:ahLst/>
            <a:cxnLst/>
            <a:rect l="l" t="t" r="r" b="b"/>
            <a:pathLst>
              <a:path w="2687320" h="85089">
                <a:moveTo>
                  <a:pt x="0" y="84962"/>
                </a:moveTo>
                <a:lnTo>
                  <a:pt x="2687192" y="0"/>
                </a:lnTo>
              </a:path>
            </a:pathLst>
          </a:custGeom>
          <a:ln w="19812">
            <a:solidFill>
              <a:srgbClr val="30859C"/>
            </a:solidFill>
          </a:ln>
        </p:spPr>
        <p:txBody>
          <a:bodyPr wrap="square" lIns="0" tIns="0" rIns="0" bIns="0" rtlCol="0"/>
          <a:lstStyle/>
          <a:p>
            <a:endParaRPr/>
          </a:p>
        </p:txBody>
      </p:sp>
      <p:sp>
        <p:nvSpPr>
          <p:cNvPr id="11" name="object 11"/>
          <p:cNvSpPr/>
          <p:nvPr/>
        </p:nvSpPr>
        <p:spPr>
          <a:xfrm>
            <a:off x="4082033" y="3167638"/>
            <a:ext cx="2711451" cy="103505"/>
          </a:xfrm>
          <a:custGeom>
            <a:avLst/>
            <a:gdLst/>
            <a:ahLst/>
            <a:cxnLst/>
            <a:rect l="l" t="t" r="r" b="b"/>
            <a:pathLst>
              <a:path w="2711450" h="103504">
                <a:moveTo>
                  <a:pt x="0" y="0"/>
                </a:moveTo>
                <a:lnTo>
                  <a:pt x="2711068" y="103250"/>
                </a:lnTo>
              </a:path>
            </a:pathLst>
          </a:custGeom>
          <a:ln w="19812">
            <a:solidFill>
              <a:srgbClr val="F79546"/>
            </a:solidFill>
          </a:ln>
        </p:spPr>
        <p:txBody>
          <a:bodyPr wrap="square" lIns="0" tIns="0" rIns="0" bIns="0" rtlCol="0"/>
          <a:lstStyle/>
          <a:p>
            <a:endParaRPr/>
          </a:p>
        </p:txBody>
      </p:sp>
      <p:sp>
        <p:nvSpPr>
          <p:cNvPr id="12" name="object 12"/>
          <p:cNvSpPr/>
          <p:nvPr/>
        </p:nvSpPr>
        <p:spPr>
          <a:xfrm>
            <a:off x="720091" y="3306319"/>
            <a:ext cx="5760720" cy="190500"/>
          </a:xfrm>
          <a:custGeom>
            <a:avLst/>
            <a:gdLst/>
            <a:ahLst/>
            <a:cxnLst/>
            <a:rect l="l" t="t" r="r" b="b"/>
            <a:pathLst>
              <a:path w="5760720" h="190500">
                <a:moveTo>
                  <a:pt x="0" y="190500"/>
                </a:moveTo>
                <a:lnTo>
                  <a:pt x="5760720" y="190500"/>
                </a:lnTo>
                <a:lnTo>
                  <a:pt x="5760720" y="0"/>
                </a:lnTo>
                <a:lnTo>
                  <a:pt x="0" y="0"/>
                </a:lnTo>
                <a:lnTo>
                  <a:pt x="0" y="190500"/>
                </a:lnTo>
                <a:close/>
              </a:path>
            </a:pathLst>
          </a:custGeom>
          <a:ln w="19812">
            <a:solidFill>
              <a:srgbClr val="9BBA58"/>
            </a:solidFill>
          </a:ln>
        </p:spPr>
        <p:txBody>
          <a:bodyPr wrap="square" lIns="0" tIns="0" rIns="0" bIns="0" rtlCol="0"/>
          <a:lstStyle/>
          <a:p>
            <a:endParaRPr/>
          </a:p>
        </p:txBody>
      </p:sp>
      <p:sp>
        <p:nvSpPr>
          <p:cNvPr id="13" name="object 13"/>
          <p:cNvSpPr/>
          <p:nvPr/>
        </p:nvSpPr>
        <p:spPr>
          <a:xfrm>
            <a:off x="6480809" y="3402329"/>
            <a:ext cx="288291" cy="776605"/>
          </a:xfrm>
          <a:custGeom>
            <a:avLst/>
            <a:gdLst/>
            <a:ahLst/>
            <a:cxnLst/>
            <a:rect l="l" t="t" r="r" b="b"/>
            <a:pathLst>
              <a:path w="288290" h="776604">
                <a:moveTo>
                  <a:pt x="0" y="0"/>
                </a:moveTo>
                <a:lnTo>
                  <a:pt x="288036" y="776097"/>
                </a:lnTo>
              </a:path>
            </a:pathLst>
          </a:custGeom>
          <a:ln w="19812">
            <a:solidFill>
              <a:srgbClr val="9BBA58"/>
            </a:solidFill>
          </a:ln>
        </p:spPr>
        <p:txBody>
          <a:bodyPr wrap="square" lIns="0" tIns="0" rIns="0" bIns="0" rtlCol="0"/>
          <a:lstStyle/>
          <a:p>
            <a:endParaRPr/>
          </a:p>
        </p:txBody>
      </p:sp>
      <p:sp>
        <p:nvSpPr>
          <p:cNvPr id="14" name="object 14"/>
          <p:cNvSpPr/>
          <p:nvPr/>
        </p:nvSpPr>
        <p:spPr>
          <a:xfrm>
            <a:off x="720095" y="5523739"/>
            <a:ext cx="2729865" cy="256540"/>
          </a:xfrm>
          <a:custGeom>
            <a:avLst/>
            <a:gdLst/>
            <a:ahLst/>
            <a:cxnLst/>
            <a:rect l="l" t="t" r="r" b="b"/>
            <a:pathLst>
              <a:path w="2729865" h="256539">
                <a:moveTo>
                  <a:pt x="0" y="256031"/>
                </a:moveTo>
                <a:lnTo>
                  <a:pt x="2729484" y="256031"/>
                </a:lnTo>
                <a:lnTo>
                  <a:pt x="2729484" y="0"/>
                </a:lnTo>
                <a:lnTo>
                  <a:pt x="0" y="0"/>
                </a:lnTo>
                <a:lnTo>
                  <a:pt x="0" y="256031"/>
                </a:lnTo>
                <a:close/>
              </a:path>
            </a:pathLst>
          </a:custGeom>
          <a:ln w="19811">
            <a:solidFill>
              <a:srgbClr val="404040"/>
            </a:solidFill>
          </a:ln>
        </p:spPr>
        <p:txBody>
          <a:bodyPr wrap="square" lIns="0" tIns="0" rIns="0" bIns="0" rtlCol="0"/>
          <a:lstStyle/>
          <a:p>
            <a:endParaRPr/>
          </a:p>
        </p:txBody>
      </p:sp>
      <p:sp>
        <p:nvSpPr>
          <p:cNvPr id="15" name="object 15"/>
          <p:cNvSpPr/>
          <p:nvPr/>
        </p:nvSpPr>
        <p:spPr>
          <a:xfrm>
            <a:off x="3449576" y="5386581"/>
            <a:ext cx="3331845" cy="264795"/>
          </a:xfrm>
          <a:custGeom>
            <a:avLst/>
            <a:gdLst/>
            <a:ahLst/>
            <a:cxnLst/>
            <a:rect l="l" t="t" r="r" b="b"/>
            <a:pathLst>
              <a:path w="3331845" h="264795">
                <a:moveTo>
                  <a:pt x="0" y="264198"/>
                </a:moveTo>
                <a:lnTo>
                  <a:pt x="3331718" y="0"/>
                </a:lnTo>
              </a:path>
            </a:pathLst>
          </a:custGeom>
          <a:ln w="19811">
            <a:solidFill>
              <a:srgbClr val="404040"/>
            </a:solidFill>
          </a:ln>
        </p:spPr>
        <p:txBody>
          <a:bodyPr wrap="square" lIns="0" tIns="0" rIns="0" bIns="0" rtlCol="0"/>
          <a:lstStyle/>
          <a:p>
            <a:endParaRPr/>
          </a:p>
        </p:txBody>
      </p:sp>
      <p:sp>
        <p:nvSpPr>
          <p:cNvPr id="16" name="object 16"/>
          <p:cNvSpPr txBox="1">
            <a:spLocks noGrp="1"/>
          </p:cNvSpPr>
          <p:nvPr>
            <p:ph type="title"/>
          </p:nvPr>
        </p:nvSpPr>
        <p:spPr>
          <a:xfrm>
            <a:off x="68989" y="571249"/>
            <a:ext cx="7554595" cy="569387"/>
          </a:xfrm>
          <a:prstGeom prst="rect">
            <a:avLst/>
          </a:prstGeom>
        </p:spPr>
        <p:txBody>
          <a:bodyPr vert="horz" wrap="square" lIns="0" tIns="0" rIns="0" bIns="0" rtlCol="0">
            <a:spAutoFit/>
          </a:bodyPr>
          <a:lstStyle/>
          <a:p>
            <a:pPr marL="12700">
              <a:tabLst>
                <a:tab pos="621603" algn="l"/>
              </a:tabLst>
            </a:pPr>
            <a:r>
              <a:rPr spc="-85" dirty="0"/>
              <a:t>3.	</a:t>
            </a:r>
            <a:r>
              <a:rPr spc="-251" dirty="0"/>
              <a:t>Cloud </a:t>
            </a:r>
            <a:r>
              <a:rPr spc="-195" dirty="0"/>
              <a:t>Service </a:t>
            </a:r>
            <a:r>
              <a:rPr spc="675" dirty="0"/>
              <a:t>- </a:t>
            </a:r>
            <a:r>
              <a:rPr spc="-175" dirty="0"/>
              <a:t>mbed </a:t>
            </a:r>
            <a:r>
              <a:rPr spc="-440" dirty="0"/>
              <a:t>Web</a:t>
            </a:r>
            <a:r>
              <a:rPr spc="-525" dirty="0"/>
              <a:t> </a:t>
            </a:r>
            <a:r>
              <a:rPr spc="-155" dirty="0"/>
              <a:t>Compiler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1291" y="2249423"/>
            <a:ext cx="6912864" cy="4184904"/>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08254" y="1538228"/>
            <a:ext cx="4035145" cy="415498"/>
          </a:xfrm>
          <a:prstGeom prst="rect">
            <a:avLst/>
          </a:prstGeom>
        </p:spPr>
        <p:txBody>
          <a:bodyPr vert="horz" wrap="square" lIns="0" tIns="0" rIns="0" bIns="0" rtlCol="0">
            <a:spAutoFit/>
          </a:bodyPr>
          <a:lstStyle/>
          <a:p>
            <a:pPr marL="12700">
              <a:tabLst>
                <a:tab pos="654621" algn="l"/>
              </a:tabLst>
            </a:pPr>
            <a:r>
              <a:rPr sz="2700" spc="20" dirty="0">
                <a:latin typeface="Arial"/>
                <a:cs typeface="Arial"/>
              </a:rPr>
              <a:t>3)	</a:t>
            </a:r>
            <a:r>
              <a:rPr sz="2700" spc="-260" dirty="0">
                <a:latin typeface="Arial"/>
                <a:cs typeface="Arial"/>
              </a:rPr>
              <a:t>Code </a:t>
            </a:r>
            <a:r>
              <a:rPr lang="en-US" sz="2400" dirty="0">
                <a:latin typeface="Arial"/>
                <a:cs typeface="Arial"/>
              </a:rPr>
              <a:t>description</a:t>
            </a:r>
            <a:r>
              <a:rPr lang="en-US" sz="2400" spc="-509" dirty="0">
                <a:latin typeface="Malgun Gothic"/>
                <a:cs typeface="Malgun Gothic"/>
              </a:rPr>
              <a:t> </a:t>
            </a:r>
            <a:r>
              <a:rPr sz="2700" spc="480" dirty="0">
                <a:latin typeface="Arial"/>
                <a:cs typeface="Arial"/>
              </a:rPr>
              <a:t>-</a:t>
            </a:r>
            <a:r>
              <a:rPr sz="2700" spc="-160" dirty="0">
                <a:latin typeface="Arial"/>
                <a:cs typeface="Arial"/>
              </a:rPr>
              <a:t> </a:t>
            </a:r>
            <a:r>
              <a:rPr sz="2700" spc="-100" dirty="0">
                <a:latin typeface="Arial"/>
                <a:cs typeface="Arial"/>
              </a:rPr>
              <a:t>2</a:t>
            </a:r>
            <a:endParaRPr sz="2700" dirty="0">
              <a:latin typeface="Arial"/>
              <a:cs typeface="Arial"/>
            </a:endParaRPr>
          </a:p>
        </p:txBody>
      </p:sp>
      <p:sp>
        <p:nvSpPr>
          <p:cNvPr id="4" name="object 4"/>
          <p:cNvSpPr txBox="1"/>
          <p:nvPr/>
        </p:nvSpPr>
        <p:spPr>
          <a:xfrm>
            <a:off x="7465315" y="2057400"/>
            <a:ext cx="4417060" cy="673902"/>
          </a:xfrm>
          <a:prstGeom prst="rect">
            <a:avLst/>
          </a:prstGeom>
          <a:ln w="19812">
            <a:solidFill>
              <a:srgbClr val="30859C"/>
            </a:solidFill>
          </a:ln>
        </p:spPr>
        <p:txBody>
          <a:bodyPr vert="horz" wrap="square" lIns="0" tIns="27305" rIns="0" bIns="0" rtlCol="0">
            <a:spAutoFit/>
          </a:bodyPr>
          <a:lstStyle/>
          <a:p>
            <a:pPr marL="71114">
              <a:spcBef>
                <a:spcPts val="215"/>
              </a:spcBef>
            </a:pPr>
            <a:r>
              <a:rPr lang="en-US" sz="2100" spc="-60" dirty="0">
                <a:solidFill>
                  <a:srgbClr val="17375E"/>
                </a:solidFill>
                <a:latin typeface="Arial"/>
                <a:cs typeface="Arial"/>
              </a:rPr>
              <a:t>Input the name of Things inputted on dweet.io</a:t>
            </a:r>
          </a:p>
        </p:txBody>
      </p:sp>
      <p:sp>
        <p:nvSpPr>
          <p:cNvPr id="5" name="object 5"/>
          <p:cNvSpPr txBox="1"/>
          <p:nvPr/>
        </p:nvSpPr>
        <p:spPr>
          <a:xfrm>
            <a:off x="7465319" y="2949704"/>
            <a:ext cx="4392295" cy="705314"/>
          </a:xfrm>
          <a:prstGeom prst="rect">
            <a:avLst/>
          </a:prstGeom>
          <a:ln w="19811">
            <a:solidFill>
              <a:srgbClr val="F79546"/>
            </a:solidFill>
          </a:ln>
        </p:spPr>
        <p:txBody>
          <a:bodyPr vert="horz" wrap="square" lIns="0" tIns="58413" rIns="0" bIns="0" rtlCol="0">
            <a:spAutoFit/>
          </a:bodyPr>
          <a:lstStyle/>
          <a:p>
            <a:pPr marL="71114">
              <a:spcBef>
                <a:spcPts val="459"/>
              </a:spcBef>
            </a:pPr>
            <a:r>
              <a:rPr lang="en-US" sz="2100" spc="-135" dirty="0">
                <a:solidFill>
                  <a:srgbClr val="17375E"/>
                </a:solidFill>
                <a:latin typeface="Arial"/>
                <a:cs typeface="Arial"/>
              </a:rPr>
              <a:t>POST name of Things and analog value as fixed data format to Cloud Server</a:t>
            </a:r>
            <a:endParaRPr sz="2100" dirty="0">
              <a:latin typeface="Arial"/>
              <a:cs typeface="Arial"/>
            </a:endParaRPr>
          </a:p>
        </p:txBody>
      </p:sp>
      <p:sp>
        <p:nvSpPr>
          <p:cNvPr id="6" name="object 6"/>
          <p:cNvSpPr txBox="1"/>
          <p:nvPr/>
        </p:nvSpPr>
        <p:spPr>
          <a:xfrm>
            <a:off x="7465315" y="5318001"/>
            <a:ext cx="4104640" cy="633505"/>
          </a:xfrm>
          <a:prstGeom prst="rect">
            <a:avLst/>
          </a:prstGeom>
          <a:ln w="19812">
            <a:solidFill>
              <a:srgbClr val="404040"/>
            </a:solidFill>
          </a:ln>
        </p:spPr>
        <p:txBody>
          <a:bodyPr vert="horz" wrap="square" lIns="0" tIns="43178" rIns="0" bIns="0" rtlCol="0">
            <a:spAutoFit/>
          </a:bodyPr>
          <a:lstStyle/>
          <a:p>
            <a:pPr marL="71114" marR="140319">
              <a:lnSpc>
                <a:spcPts val="2300"/>
              </a:lnSpc>
              <a:spcBef>
                <a:spcPts val="340"/>
              </a:spcBef>
            </a:pPr>
            <a:r>
              <a:rPr lang="en-US" sz="2100" spc="-91" dirty="0">
                <a:solidFill>
                  <a:srgbClr val="17375E"/>
                </a:solidFill>
                <a:latin typeface="Arial"/>
                <a:cs typeface="Arial"/>
              </a:rPr>
              <a:t>Update the change of data to  Cloud Server every 5 seconds</a:t>
            </a:r>
            <a:endParaRPr sz="2100" dirty="0">
              <a:latin typeface="Malgun Gothic"/>
              <a:cs typeface="Malgun Gothic"/>
            </a:endParaRPr>
          </a:p>
        </p:txBody>
      </p:sp>
      <p:sp>
        <p:nvSpPr>
          <p:cNvPr id="7" name="object 7"/>
          <p:cNvSpPr/>
          <p:nvPr/>
        </p:nvSpPr>
        <p:spPr>
          <a:xfrm>
            <a:off x="432055" y="3384046"/>
            <a:ext cx="6720840" cy="158751"/>
          </a:xfrm>
          <a:custGeom>
            <a:avLst/>
            <a:gdLst/>
            <a:ahLst/>
            <a:cxnLst/>
            <a:rect l="l" t="t" r="r" b="b"/>
            <a:pathLst>
              <a:path w="6720840" h="158750">
                <a:moveTo>
                  <a:pt x="0" y="158496"/>
                </a:moveTo>
                <a:lnTo>
                  <a:pt x="6720840" y="158496"/>
                </a:lnTo>
                <a:lnTo>
                  <a:pt x="6720840" y="0"/>
                </a:lnTo>
                <a:lnTo>
                  <a:pt x="0" y="0"/>
                </a:lnTo>
                <a:lnTo>
                  <a:pt x="0" y="158496"/>
                </a:lnTo>
                <a:close/>
              </a:path>
            </a:pathLst>
          </a:custGeom>
          <a:ln w="19811">
            <a:solidFill>
              <a:srgbClr val="F79546"/>
            </a:solidFill>
          </a:ln>
        </p:spPr>
        <p:txBody>
          <a:bodyPr wrap="square" lIns="0" tIns="0" rIns="0" bIns="0" rtlCol="0"/>
          <a:lstStyle/>
          <a:p>
            <a:endParaRPr/>
          </a:p>
        </p:txBody>
      </p:sp>
      <p:sp>
        <p:nvSpPr>
          <p:cNvPr id="8" name="object 8"/>
          <p:cNvSpPr/>
          <p:nvPr/>
        </p:nvSpPr>
        <p:spPr>
          <a:xfrm>
            <a:off x="432056" y="2707388"/>
            <a:ext cx="2981325" cy="253365"/>
          </a:xfrm>
          <a:custGeom>
            <a:avLst/>
            <a:gdLst/>
            <a:ahLst/>
            <a:cxnLst/>
            <a:rect l="l" t="t" r="r" b="b"/>
            <a:pathLst>
              <a:path w="2981325" h="253364">
                <a:moveTo>
                  <a:pt x="0" y="252984"/>
                </a:moveTo>
                <a:lnTo>
                  <a:pt x="2980944" y="252984"/>
                </a:lnTo>
                <a:lnTo>
                  <a:pt x="2980944" y="0"/>
                </a:lnTo>
                <a:lnTo>
                  <a:pt x="0" y="0"/>
                </a:lnTo>
                <a:lnTo>
                  <a:pt x="0" y="252984"/>
                </a:lnTo>
                <a:close/>
              </a:path>
            </a:pathLst>
          </a:custGeom>
          <a:ln w="19812">
            <a:solidFill>
              <a:srgbClr val="30859C"/>
            </a:solidFill>
          </a:ln>
        </p:spPr>
        <p:txBody>
          <a:bodyPr wrap="square" lIns="0" tIns="0" rIns="0" bIns="0" rtlCol="0"/>
          <a:lstStyle/>
          <a:p>
            <a:endParaRPr/>
          </a:p>
        </p:txBody>
      </p:sp>
      <p:sp>
        <p:nvSpPr>
          <p:cNvPr id="9" name="object 9"/>
          <p:cNvSpPr/>
          <p:nvPr/>
        </p:nvSpPr>
        <p:spPr>
          <a:xfrm>
            <a:off x="3413002" y="2455932"/>
            <a:ext cx="4051935" cy="377825"/>
          </a:xfrm>
          <a:custGeom>
            <a:avLst/>
            <a:gdLst/>
            <a:ahLst/>
            <a:cxnLst/>
            <a:rect l="l" t="t" r="r" b="b"/>
            <a:pathLst>
              <a:path w="4051934" h="377825">
                <a:moveTo>
                  <a:pt x="0" y="377444"/>
                </a:moveTo>
                <a:lnTo>
                  <a:pt x="4051934" y="0"/>
                </a:lnTo>
              </a:path>
            </a:pathLst>
          </a:custGeom>
          <a:ln w="19812">
            <a:solidFill>
              <a:srgbClr val="30859C"/>
            </a:solidFill>
          </a:ln>
        </p:spPr>
        <p:txBody>
          <a:bodyPr wrap="square" lIns="0" tIns="0" rIns="0" bIns="0" rtlCol="0"/>
          <a:lstStyle/>
          <a:p>
            <a:endParaRPr/>
          </a:p>
        </p:txBody>
      </p:sp>
      <p:sp>
        <p:nvSpPr>
          <p:cNvPr id="10" name="object 10"/>
          <p:cNvSpPr/>
          <p:nvPr/>
        </p:nvSpPr>
        <p:spPr>
          <a:xfrm>
            <a:off x="7152895" y="3382517"/>
            <a:ext cx="312420" cy="81915"/>
          </a:xfrm>
          <a:custGeom>
            <a:avLst/>
            <a:gdLst/>
            <a:ahLst/>
            <a:cxnLst/>
            <a:rect l="l" t="t" r="r" b="b"/>
            <a:pathLst>
              <a:path w="312420" h="81914">
                <a:moveTo>
                  <a:pt x="0" y="81787"/>
                </a:moveTo>
                <a:lnTo>
                  <a:pt x="311911" y="0"/>
                </a:lnTo>
              </a:path>
            </a:pathLst>
          </a:custGeom>
          <a:ln w="19812">
            <a:solidFill>
              <a:srgbClr val="F79546"/>
            </a:solidFill>
          </a:ln>
        </p:spPr>
        <p:txBody>
          <a:bodyPr wrap="square" lIns="0" tIns="0" rIns="0" bIns="0" rtlCol="0"/>
          <a:lstStyle/>
          <a:p>
            <a:endParaRPr/>
          </a:p>
        </p:txBody>
      </p:sp>
      <p:sp>
        <p:nvSpPr>
          <p:cNvPr id="11" name="object 11"/>
          <p:cNvSpPr/>
          <p:nvPr/>
        </p:nvSpPr>
        <p:spPr>
          <a:xfrm>
            <a:off x="432055" y="5759963"/>
            <a:ext cx="1440180" cy="186055"/>
          </a:xfrm>
          <a:custGeom>
            <a:avLst/>
            <a:gdLst/>
            <a:ahLst/>
            <a:cxnLst/>
            <a:rect l="l" t="t" r="r" b="b"/>
            <a:pathLst>
              <a:path w="1440180" h="186054">
                <a:moveTo>
                  <a:pt x="0" y="185927"/>
                </a:moveTo>
                <a:lnTo>
                  <a:pt x="1440180" y="185927"/>
                </a:lnTo>
                <a:lnTo>
                  <a:pt x="1440180" y="0"/>
                </a:lnTo>
                <a:lnTo>
                  <a:pt x="0" y="0"/>
                </a:lnTo>
                <a:lnTo>
                  <a:pt x="0" y="185927"/>
                </a:lnTo>
                <a:close/>
              </a:path>
            </a:pathLst>
          </a:custGeom>
          <a:ln w="19811">
            <a:solidFill>
              <a:srgbClr val="404040"/>
            </a:solidFill>
          </a:ln>
        </p:spPr>
        <p:txBody>
          <a:bodyPr wrap="square" lIns="0" tIns="0" rIns="0" bIns="0" rtlCol="0"/>
          <a:lstStyle/>
          <a:p>
            <a:endParaRPr/>
          </a:p>
        </p:txBody>
      </p:sp>
      <p:sp>
        <p:nvSpPr>
          <p:cNvPr id="12" name="object 12"/>
          <p:cNvSpPr/>
          <p:nvPr/>
        </p:nvSpPr>
        <p:spPr>
          <a:xfrm>
            <a:off x="1872233" y="5670041"/>
            <a:ext cx="5593080" cy="182880"/>
          </a:xfrm>
          <a:custGeom>
            <a:avLst/>
            <a:gdLst/>
            <a:ahLst/>
            <a:cxnLst/>
            <a:rect l="l" t="t" r="r" b="b"/>
            <a:pathLst>
              <a:path w="5593080" h="182879">
                <a:moveTo>
                  <a:pt x="0" y="182689"/>
                </a:moveTo>
                <a:lnTo>
                  <a:pt x="5592572" y="0"/>
                </a:lnTo>
              </a:path>
            </a:pathLst>
          </a:custGeom>
          <a:ln w="19812">
            <a:solidFill>
              <a:srgbClr val="404040"/>
            </a:solidFill>
          </a:ln>
        </p:spPr>
        <p:txBody>
          <a:bodyPr wrap="square" lIns="0" tIns="0" rIns="0" bIns="0" rtlCol="0"/>
          <a:lstStyle/>
          <a:p>
            <a:endParaRPr/>
          </a:p>
        </p:txBody>
      </p:sp>
      <p:sp>
        <p:nvSpPr>
          <p:cNvPr id="13" name="object 13"/>
          <p:cNvSpPr txBox="1">
            <a:spLocks noGrp="1"/>
          </p:cNvSpPr>
          <p:nvPr>
            <p:ph type="title"/>
          </p:nvPr>
        </p:nvSpPr>
        <p:spPr>
          <a:xfrm>
            <a:off x="68989" y="571249"/>
            <a:ext cx="7554595" cy="569387"/>
          </a:xfrm>
          <a:prstGeom prst="rect">
            <a:avLst/>
          </a:prstGeom>
        </p:spPr>
        <p:txBody>
          <a:bodyPr vert="horz" wrap="square" lIns="0" tIns="0" rIns="0" bIns="0" rtlCol="0">
            <a:spAutoFit/>
          </a:bodyPr>
          <a:lstStyle/>
          <a:p>
            <a:pPr marL="12700">
              <a:tabLst>
                <a:tab pos="621603" algn="l"/>
              </a:tabLst>
            </a:pPr>
            <a:r>
              <a:rPr spc="-85" dirty="0"/>
              <a:t>3.	</a:t>
            </a:r>
            <a:r>
              <a:rPr spc="-251" dirty="0"/>
              <a:t>Cloud </a:t>
            </a:r>
            <a:r>
              <a:rPr spc="-195" dirty="0"/>
              <a:t>Service </a:t>
            </a:r>
            <a:r>
              <a:rPr spc="675" dirty="0"/>
              <a:t>- </a:t>
            </a:r>
            <a:r>
              <a:rPr spc="-175" dirty="0"/>
              <a:t>mbed </a:t>
            </a:r>
            <a:r>
              <a:rPr spc="-440" dirty="0"/>
              <a:t>Web</a:t>
            </a:r>
            <a:r>
              <a:rPr spc="-525" dirty="0"/>
              <a:t> </a:t>
            </a:r>
            <a:r>
              <a:rPr spc="-155" dirty="0"/>
              <a:t>Compiler</a:t>
            </a:r>
          </a:p>
        </p:txBody>
      </p:sp>
      <p:sp>
        <p:nvSpPr>
          <p:cNvPr id="14" name="object 14"/>
          <p:cNvSpPr/>
          <p:nvPr/>
        </p:nvSpPr>
        <p:spPr>
          <a:xfrm>
            <a:off x="3674364" y="2997765"/>
            <a:ext cx="553085" cy="346075"/>
          </a:xfrm>
          <a:custGeom>
            <a:avLst/>
            <a:gdLst/>
            <a:ahLst/>
            <a:cxnLst/>
            <a:rect l="l" t="t" r="r" b="b"/>
            <a:pathLst>
              <a:path w="553085" h="346075">
                <a:moveTo>
                  <a:pt x="172974" y="259403"/>
                </a:moveTo>
                <a:lnTo>
                  <a:pt x="0" y="259403"/>
                </a:lnTo>
                <a:lnTo>
                  <a:pt x="71247" y="345890"/>
                </a:lnTo>
                <a:lnTo>
                  <a:pt x="172974" y="259403"/>
                </a:lnTo>
                <a:close/>
              </a:path>
              <a:path w="553085" h="346075">
                <a:moveTo>
                  <a:pt x="498917" y="0"/>
                </a:moveTo>
                <a:lnTo>
                  <a:pt x="446186" y="2889"/>
                </a:lnTo>
                <a:lnTo>
                  <a:pt x="394888" y="9817"/>
                </a:lnTo>
                <a:lnTo>
                  <a:pt x="345397" y="20593"/>
                </a:lnTo>
                <a:lnTo>
                  <a:pt x="298090" y="35028"/>
                </a:lnTo>
                <a:lnTo>
                  <a:pt x="253342" y="52931"/>
                </a:lnTo>
                <a:lnTo>
                  <a:pt x="211528" y="74113"/>
                </a:lnTo>
                <a:lnTo>
                  <a:pt x="173024" y="98383"/>
                </a:lnTo>
                <a:lnTo>
                  <a:pt x="138207" y="125551"/>
                </a:lnTo>
                <a:lnTo>
                  <a:pt x="107450" y="155427"/>
                </a:lnTo>
                <a:lnTo>
                  <a:pt x="81131" y="187821"/>
                </a:lnTo>
                <a:lnTo>
                  <a:pt x="59625" y="222543"/>
                </a:lnTo>
                <a:lnTo>
                  <a:pt x="43307" y="259403"/>
                </a:lnTo>
                <a:lnTo>
                  <a:pt x="129794" y="259403"/>
                </a:lnTo>
                <a:lnTo>
                  <a:pt x="146553" y="221770"/>
                </a:lnTo>
                <a:lnTo>
                  <a:pt x="168800" y="186268"/>
                </a:lnTo>
                <a:lnTo>
                  <a:pt x="196149" y="153130"/>
                </a:lnTo>
                <a:lnTo>
                  <a:pt x="228219" y="122593"/>
                </a:lnTo>
                <a:lnTo>
                  <a:pt x="264626" y="94890"/>
                </a:lnTo>
                <a:lnTo>
                  <a:pt x="304988" y="70256"/>
                </a:lnTo>
                <a:lnTo>
                  <a:pt x="348920" y="48925"/>
                </a:lnTo>
                <a:lnTo>
                  <a:pt x="396041" y="31134"/>
                </a:lnTo>
                <a:lnTo>
                  <a:pt x="445967" y="17116"/>
                </a:lnTo>
                <a:lnTo>
                  <a:pt x="498316" y="7106"/>
                </a:lnTo>
                <a:lnTo>
                  <a:pt x="552703" y="1339"/>
                </a:lnTo>
                <a:lnTo>
                  <a:pt x="498917" y="0"/>
                </a:lnTo>
                <a:close/>
              </a:path>
            </a:pathLst>
          </a:custGeom>
          <a:solidFill>
            <a:srgbClr val="00AFEF"/>
          </a:solidFill>
        </p:spPr>
        <p:txBody>
          <a:bodyPr wrap="square" lIns="0" tIns="0" rIns="0" bIns="0" rtlCol="0"/>
          <a:lstStyle/>
          <a:p>
            <a:endParaRPr/>
          </a:p>
        </p:txBody>
      </p:sp>
      <p:sp>
        <p:nvSpPr>
          <p:cNvPr id="15" name="object 15"/>
          <p:cNvSpPr/>
          <p:nvPr/>
        </p:nvSpPr>
        <p:spPr>
          <a:xfrm>
            <a:off x="4183888" y="2997709"/>
            <a:ext cx="568325" cy="346075"/>
          </a:xfrm>
          <a:custGeom>
            <a:avLst/>
            <a:gdLst/>
            <a:ahLst/>
            <a:cxnLst/>
            <a:rect l="l" t="t" r="r" b="b"/>
            <a:pathLst>
              <a:path w="568325" h="346075">
                <a:moveTo>
                  <a:pt x="86487" y="0"/>
                </a:moveTo>
                <a:lnTo>
                  <a:pt x="0" y="0"/>
                </a:lnTo>
                <a:lnTo>
                  <a:pt x="56154" y="2328"/>
                </a:lnTo>
                <a:lnTo>
                  <a:pt x="110405" y="9139"/>
                </a:lnTo>
                <a:lnTo>
                  <a:pt x="162390" y="20174"/>
                </a:lnTo>
                <a:lnTo>
                  <a:pt x="211748" y="35171"/>
                </a:lnTo>
                <a:lnTo>
                  <a:pt x="258119" y="53873"/>
                </a:lnTo>
                <a:lnTo>
                  <a:pt x="301142" y="76017"/>
                </a:lnTo>
                <a:lnTo>
                  <a:pt x="340455" y="101345"/>
                </a:lnTo>
                <a:lnTo>
                  <a:pt x="375697" y="129597"/>
                </a:lnTo>
                <a:lnTo>
                  <a:pt x="406508" y="160513"/>
                </a:lnTo>
                <a:lnTo>
                  <a:pt x="432527" y="193832"/>
                </a:lnTo>
                <a:lnTo>
                  <a:pt x="453392" y="229295"/>
                </a:lnTo>
                <a:lnTo>
                  <a:pt x="468743" y="266642"/>
                </a:lnTo>
                <a:lnTo>
                  <a:pt x="478218" y="305613"/>
                </a:lnTo>
                <a:lnTo>
                  <a:pt x="481457" y="345947"/>
                </a:lnTo>
                <a:lnTo>
                  <a:pt x="567944" y="345947"/>
                </a:lnTo>
                <a:lnTo>
                  <a:pt x="564705" y="305613"/>
                </a:lnTo>
                <a:lnTo>
                  <a:pt x="555230" y="266642"/>
                </a:lnTo>
                <a:lnTo>
                  <a:pt x="539879" y="229295"/>
                </a:lnTo>
                <a:lnTo>
                  <a:pt x="519014" y="193832"/>
                </a:lnTo>
                <a:lnTo>
                  <a:pt x="492995" y="160513"/>
                </a:lnTo>
                <a:lnTo>
                  <a:pt x="462184" y="129597"/>
                </a:lnTo>
                <a:lnTo>
                  <a:pt x="426942" y="101346"/>
                </a:lnTo>
                <a:lnTo>
                  <a:pt x="387629" y="76017"/>
                </a:lnTo>
                <a:lnTo>
                  <a:pt x="344606" y="53873"/>
                </a:lnTo>
                <a:lnTo>
                  <a:pt x="298235" y="35171"/>
                </a:lnTo>
                <a:lnTo>
                  <a:pt x="248877" y="20174"/>
                </a:lnTo>
                <a:lnTo>
                  <a:pt x="196892" y="9139"/>
                </a:lnTo>
                <a:lnTo>
                  <a:pt x="142641" y="2328"/>
                </a:lnTo>
                <a:lnTo>
                  <a:pt x="86487" y="0"/>
                </a:lnTo>
                <a:close/>
              </a:path>
            </a:pathLst>
          </a:custGeom>
          <a:solidFill>
            <a:srgbClr val="008DC1"/>
          </a:solidFill>
        </p:spPr>
        <p:txBody>
          <a:bodyPr wrap="square" lIns="0" tIns="0" rIns="0" bIns="0" rtlCol="0"/>
          <a:lstStyle/>
          <a:p>
            <a:endParaRPr/>
          </a:p>
        </p:txBody>
      </p:sp>
      <p:sp>
        <p:nvSpPr>
          <p:cNvPr id="16" name="object 16"/>
          <p:cNvSpPr/>
          <p:nvPr/>
        </p:nvSpPr>
        <p:spPr>
          <a:xfrm>
            <a:off x="4063491" y="3621023"/>
            <a:ext cx="1135380" cy="382905"/>
          </a:xfrm>
          <a:custGeom>
            <a:avLst/>
            <a:gdLst/>
            <a:ahLst/>
            <a:cxnLst/>
            <a:rect l="l" t="t" r="r" b="b"/>
            <a:pathLst>
              <a:path w="1135379" h="382904">
                <a:moveTo>
                  <a:pt x="143510" y="95631"/>
                </a:moveTo>
                <a:lnTo>
                  <a:pt x="47879" y="95631"/>
                </a:lnTo>
                <a:lnTo>
                  <a:pt x="65576" y="118342"/>
                </a:lnTo>
                <a:lnTo>
                  <a:pt x="111275" y="161719"/>
                </a:lnTo>
                <a:lnTo>
                  <a:pt x="169839" y="202118"/>
                </a:lnTo>
                <a:lnTo>
                  <a:pt x="203619" y="221105"/>
                </a:lnTo>
                <a:lnTo>
                  <a:pt x="240224" y="239235"/>
                </a:lnTo>
                <a:lnTo>
                  <a:pt x="279522" y="256469"/>
                </a:lnTo>
                <a:lnTo>
                  <a:pt x="321384" y="272770"/>
                </a:lnTo>
                <a:lnTo>
                  <a:pt x="365678" y="288098"/>
                </a:lnTo>
                <a:lnTo>
                  <a:pt x="412273" y="302418"/>
                </a:lnTo>
                <a:lnTo>
                  <a:pt x="461040" y="315691"/>
                </a:lnTo>
                <a:lnTo>
                  <a:pt x="511847" y="327879"/>
                </a:lnTo>
                <a:lnTo>
                  <a:pt x="564564" y="338945"/>
                </a:lnTo>
                <a:lnTo>
                  <a:pt x="619060" y="348850"/>
                </a:lnTo>
                <a:lnTo>
                  <a:pt x="675204" y="357557"/>
                </a:lnTo>
                <a:lnTo>
                  <a:pt x="732866" y="365028"/>
                </a:lnTo>
                <a:lnTo>
                  <a:pt x="791915" y="371226"/>
                </a:lnTo>
                <a:lnTo>
                  <a:pt x="852220" y="376112"/>
                </a:lnTo>
                <a:lnTo>
                  <a:pt x="913651" y="379649"/>
                </a:lnTo>
                <a:lnTo>
                  <a:pt x="976077" y="381798"/>
                </a:lnTo>
                <a:lnTo>
                  <a:pt x="1039368" y="382524"/>
                </a:lnTo>
                <a:lnTo>
                  <a:pt x="1134999" y="382524"/>
                </a:lnTo>
                <a:lnTo>
                  <a:pt x="1071708" y="381798"/>
                </a:lnTo>
                <a:lnTo>
                  <a:pt x="1009282" y="379649"/>
                </a:lnTo>
                <a:lnTo>
                  <a:pt x="947851" y="376112"/>
                </a:lnTo>
                <a:lnTo>
                  <a:pt x="887546" y="371226"/>
                </a:lnTo>
                <a:lnTo>
                  <a:pt x="828497" y="365028"/>
                </a:lnTo>
                <a:lnTo>
                  <a:pt x="770835" y="357557"/>
                </a:lnTo>
                <a:lnTo>
                  <a:pt x="714691" y="348850"/>
                </a:lnTo>
                <a:lnTo>
                  <a:pt x="660195" y="338945"/>
                </a:lnTo>
                <a:lnTo>
                  <a:pt x="607478" y="327879"/>
                </a:lnTo>
                <a:lnTo>
                  <a:pt x="556671" y="315691"/>
                </a:lnTo>
                <a:lnTo>
                  <a:pt x="507904" y="302418"/>
                </a:lnTo>
                <a:lnTo>
                  <a:pt x="461309" y="288098"/>
                </a:lnTo>
                <a:lnTo>
                  <a:pt x="417015" y="272770"/>
                </a:lnTo>
                <a:lnTo>
                  <a:pt x="375153" y="256469"/>
                </a:lnTo>
                <a:lnTo>
                  <a:pt x="335855" y="239235"/>
                </a:lnTo>
                <a:lnTo>
                  <a:pt x="299250" y="221105"/>
                </a:lnTo>
                <a:lnTo>
                  <a:pt x="265470" y="202118"/>
                </a:lnTo>
                <a:lnTo>
                  <a:pt x="206906" y="161719"/>
                </a:lnTo>
                <a:lnTo>
                  <a:pt x="161207" y="118342"/>
                </a:lnTo>
                <a:lnTo>
                  <a:pt x="143510" y="95631"/>
                </a:lnTo>
                <a:close/>
              </a:path>
              <a:path w="1135379" h="382904">
                <a:moveTo>
                  <a:pt x="63119" y="0"/>
                </a:moveTo>
                <a:lnTo>
                  <a:pt x="0" y="95631"/>
                </a:lnTo>
                <a:lnTo>
                  <a:pt x="191262" y="95631"/>
                </a:lnTo>
                <a:lnTo>
                  <a:pt x="63119" y="0"/>
                </a:lnTo>
                <a:close/>
              </a:path>
            </a:pathLst>
          </a:custGeom>
          <a:solidFill>
            <a:srgbClr val="00AFEF"/>
          </a:solidFill>
        </p:spPr>
        <p:txBody>
          <a:bodyPr wrap="square" lIns="0" tIns="0" rIns="0" bIns="0" rtlCol="0"/>
          <a:lstStyle/>
          <a:p>
            <a:endParaRPr/>
          </a:p>
        </p:txBody>
      </p:sp>
      <p:sp>
        <p:nvSpPr>
          <p:cNvPr id="17" name="object 17"/>
          <p:cNvSpPr/>
          <p:nvPr/>
        </p:nvSpPr>
        <p:spPr>
          <a:xfrm>
            <a:off x="5150611" y="3621023"/>
            <a:ext cx="1071880" cy="382905"/>
          </a:xfrm>
          <a:custGeom>
            <a:avLst/>
            <a:gdLst/>
            <a:ahLst/>
            <a:cxnLst/>
            <a:rect l="l" t="t" r="r" b="b"/>
            <a:pathLst>
              <a:path w="1071879" h="382904">
                <a:moveTo>
                  <a:pt x="1071879" y="0"/>
                </a:moveTo>
                <a:lnTo>
                  <a:pt x="976249" y="0"/>
                </a:lnTo>
                <a:lnTo>
                  <a:pt x="974032" y="25346"/>
                </a:lnTo>
                <a:lnTo>
                  <a:pt x="967474" y="50263"/>
                </a:lnTo>
                <a:lnTo>
                  <a:pt x="941875" y="98597"/>
                </a:lnTo>
                <a:lnTo>
                  <a:pt x="900541" y="144577"/>
                </a:lnTo>
                <a:lnTo>
                  <a:pt x="844559" y="187776"/>
                </a:lnTo>
                <a:lnTo>
                  <a:pt x="811415" y="208200"/>
                </a:lnTo>
                <a:lnTo>
                  <a:pt x="775018" y="227768"/>
                </a:lnTo>
                <a:lnTo>
                  <a:pt x="735503" y="246429"/>
                </a:lnTo>
                <a:lnTo>
                  <a:pt x="693007" y="264128"/>
                </a:lnTo>
                <a:lnTo>
                  <a:pt x="647665" y="280812"/>
                </a:lnTo>
                <a:lnTo>
                  <a:pt x="599613" y="296429"/>
                </a:lnTo>
                <a:lnTo>
                  <a:pt x="548988" y="310924"/>
                </a:lnTo>
                <a:lnTo>
                  <a:pt x="495925" y="324245"/>
                </a:lnTo>
                <a:lnTo>
                  <a:pt x="440561" y="336338"/>
                </a:lnTo>
                <a:lnTo>
                  <a:pt x="383031" y="347150"/>
                </a:lnTo>
                <a:lnTo>
                  <a:pt x="323473" y="356628"/>
                </a:lnTo>
                <a:lnTo>
                  <a:pt x="262020" y="364719"/>
                </a:lnTo>
                <a:lnTo>
                  <a:pt x="198811" y="371369"/>
                </a:lnTo>
                <a:lnTo>
                  <a:pt x="133980" y="376525"/>
                </a:lnTo>
                <a:lnTo>
                  <a:pt x="67665" y="380134"/>
                </a:lnTo>
                <a:lnTo>
                  <a:pt x="0" y="382143"/>
                </a:lnTo>
                <a:lnTo>
                  <a:pt x="47878" y="382524"/>
                </a:lnTo>
                <a:lnTo>
                  <a:pt x="115206" y="381710"/>
                </a:lnTo>
                <a:lnTo>
                  <a:pt x="181370" y="379301"/>
                </a:lnTo>
                <a:lnTo>
                  <a:pt x="246237" y="375349"/>
                </a:lnTo>
                <a:lnTo>
                  <a:pt x="309672" y="369904"/>
                </a:lnTo>
                <a:lnTo>
                  <a:pt x="371539" y="363016"/>
                </a:lnTo>
                <a:lnTo>
                  <a:pt x="431703" y="354736"/>
                </a:lnTo>
                <a:lnTo>
                  <a:pt x="490030" y="345114"/>
                </a:lnTo>
                <a:lnTo>
                  <a:pt x="546384" y="334200"/>
                </a:lnTo>
                <a:lnTo>
                  <a:pt x="600631" y="322046"/>
                </a:lnTo>
                <a:lnTo>
                  <a:pt x="652636" y="308701"/>
                </a:lnTo>
                <a:lnTo>
                  <a:pt x="702264" y="294216"/>
                </a:lnTo>
                <a:lnTo>
                  <a:pt x="749380" y="278642"/>
                </a:lnTo>
                <a:lnTo>
                  <a:pt x="793848" y="262029"/>
                </a:lnTo>
                <a:lnTo>
                  <a:pt x="835535" y="244427"/>
                </a:lnTo>
                <a:lnTo>
                  <a:pt x="874304" y="225887"/>
                </a:lnTo>
                <a:lnTo>
                  <a:pt x="910022" y="206459"/>
                </a:lnTo>
                <a:lnTo>
                  <a:pt x="942552" y="186195"/>
                </a:lnTo>
                <a:lnTo>
                  <a:pt x="997514" y="143356"/>
                </a:lnTo>
                <a:lnTo>
                  <a:pt x="1038108" y="97775"/>
                </a:lnTo>
                <a:lnTo>
                  <a:pt x="1063257" y="49855"/>
                </a:lnTo>
                <a:lnTo>
                  <a:pt x="1069701" y="25144"/>
                </a:lnTo>
                <a:lnTo>
                  <a:pt x="1071879" y="0"/>
                </a:lnTo>
                <a:close/>
              </a:path>
            </a:pathLst>
          </a:custGeom>
          <a:solidFill>
            <a:srgbClr val="008DC1"/>
          </a:solidFill>
        </p:spPr>
        <p:txBody>
          <a:bodyPr wrap="square" lIns="0" tIns="0" rIns="0" bIns="0" rtlCol="0"/>
          <a:lstStyle/>
          <a:p>
            <a:endParaRPr/>
          </a:p>
        </p:txBody>
      </p:sp>
      <p:sp>
        <p:nvSpPr>
          <p:cNvPr id="18" name="object 18"/>
          <p:cNvSpPr/>
          <p:nvPr/>
        </p:nvSpPr>
        <p:spPr>
          <a:xfrm>
            <a:off x="3254757" y="2450344"/>
            <a:ext cx="330835" cy="347345"/>
          </a:xfrm>
          <a:custGeom>
            <a:avLst/>
            <a:gdLst/>
            <a:ahLst/>
            <a:cxnLst/>
            <a:rect l="l" t="t" r="r" b="b"/>
            <a:pathLst>
              <a:path w="330835" h="347344">
                <a:moveTo>
                  <a:pt x="139954" y="0"/>
                </a:moveTo>
                <a:lnTo>
                  <a:pt x="126238" y="132461"/>
                </a:lnTo>
                <a:lnTo>
                  <a:pt x="0" y="158114"/>
                </a:lnTo>
                <a:lnTo>
                  <a:pt x="117729" y="214375"/>
                </a:lnTo>
                <a:lnTo>
                  <a:pt x="104140" y="346837"/>
                </a:lnTo>
                <a:lnTo>
                  <a:pt x="190627" y="249047"/>
                </a:lnTo>
                <a:lnTo>
                  <a:pt x="277378" y="249047"/>
                </a:lnTo>
                <a:lnTo>
                  <a:pt x="244094" y="188595"/>
                </a:lnTo>
                <a:lnTo>
                  <a:pt x="307862" y="116586"/>
                </a:lnTo>
                <a:lnTo>
                  <a:pt x="204343" y="116586"/>
                </a:lnTo>
                <a:lnTo>
                  <a:pt x="139954" y="0"/>
                </a:lnTo>
                <a:close/>
              </a:path>
              <a:path w="330835" h="347344">
                <a:moveTo>
                  <a:pt x="277378" y="249047"/>
                </a:moveTo>
                <a:lnTo>
                  <a:pt x="190627" y="249047"/>
                </a:lnTo>
                <a:lnTo>
                  <a:pt x="308356" y="305308"/>
                </a:lnTo>
                <a:lnTo>
                  <a:pt x="277378" y="249047"/>
                </a:lnTo>
                <a:close/>
              </a:path>
              <a:path w="330835" h="347344">
                <a:moveTo>
                  <a:pt x="330581" y="90932"/>
                </a:moveTo>
                <a:lnTo>
                  <a:pt x="204343" y="116586"/>
                </a:lnTo>
                <a:lnTo>
                  <a:pt x="307862" y="116586"/>
                </a:lnTo>
                <a:lnTo>
                  <a:pt x="330581" y="90932"/>
                </a:lnTo>
                <a:close/>
              </a:path>
            </a:pathLst>
          </a:custGeom>
          <a:solidFill>
            <a:srgbClr val="FFFF00"/>
          </a:solidFill>
        </p:spPr>
        <p:txBody>
          <a:bodyPr wrap="square" lIns="0" tIns="0" rIns="0" bIns="0" rtlCol="0"/>
          <a:lstStyle/>
          <a:p>
            <a:endParaRPr/>
          </a:p>
        </p:txBody>
      </p:sp>
      <p:sp>
        <p:nvSpPr>
          <p:cNvPr id="19" name="object 19"/>
          <p:cNvSpPr/>
          <p:nvPr/>
        </p:nvSpPr>
        <p:spPr>
          <a:xfrm>
            <a:off x="3254757" y="2450344"/>
            <a:ext cx="330835" cy="347345"/>
          </a:xfrm>
          <a:custGeom>
            <a:avLst/>
            <a:gdLst/>
            <a:ahLst/>
            <a:cxnLst/>
            <a:rect l="l" t="t" r="r" b="b"/>
            <a:pathLst>
              <a:path w="330835" h="347344">
                <a:moveTo>
                  <a:pt x="0" y="158114"/>
                </a:moveTo>
                <a:lnTo>
                  <a:pt x="126238" y="132461"/>
                </a:lnTo>
                <a:lnTo>
                  <a:pt x="139954" y="0"/>
                </a:lnTo>
                <a:lnTo>
                  <a:pt x="204343" y="116586"/>
                </a:lnTo>
                <a:lnTo>
                  <a:pt x="330581" y="90932"/>
                </a:lnTo>
                <a:lnTo>
                  <a:pt x="244094" y="188595"/>
                </a:lnTo>
                <a:lnTo>
                  <a:pt x="308356" y="305308"/>
                </a:lnTo>
                <a:lnTo>
                  <a:pt x="190627" y="249047"/>
                </a:lnTo>
                <a:lnTo>
                  <a:pt x="104140" y="346837"/>
                </a:lnTo>
                <a:lnTo>
                  <a:pt x="117729" y="214375"/>
                </a:lnTo>
                <a:lnTo>
                  <a:pt x="0" y="158114"/>
                </a:lnTo>
                <a:close/>
              </a:path>
            </a:pathLst>
          </a:custGeom>
          <a:ln w="25399">
            <a:solidFill>
              <a:srgbClr val="FF3399"/>
            </a:solidFill>
          </a:ln>
        </p:spPr>
        <p:txBody>
          <a:bodyPr wrap="square" lIns="0" tIns="0" rIns="0" bIns="0" rtlCol="0"/>
          <a:lstStyle/>
          <a:p>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688831" y="2495296"/>
            <a:ext cx="2970783" cy="314147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783323" y="1940703"/>
            <a:ext cx="2186093" cy="890693"/>
          </a:xfrm>
          <a:custGeom>
            <a:avLst/>
            <a:gdLst/>
            <a:ahLst/>
            <a:cxnLst/>
            <a:rect l="l" t="t" r="r" b="b"/>
            <a:pathLst>
              <a:path w="1639570" h="668019">
                <a:moveTo>
                  <a:pt x="0" y="377463"/>
                </a:moveTo>
                <a:lnTo>
                  <a:pt x="121920" y="667785"/>
                </a:lnTo>
                <a:lnTo>
                  <a:pt x="458724" y="521608"/>
                </a:lnTo>
                <a:lnTo>
                  <a:pt x="344043" y="485540"/>
                </a:lnTo>
                <a:lnTo>
                  <a:pt x="370397" y="449781"/>
                </a:lnTo>
                <a:lnTo>
                  <a:pt x="398539" y="415518"/>
                </a:lnTo>
                <a:lnTo>
                  <a:pt x="400351" y="413531"/>
                </a:lnTo>
                <a:lnTo>
                  <a:pt x="114681" y="413531"/>
                </a:lnTo>
                <a:lnTo>
                  <a:pt x="0" y="377463"/>
                </a:lnTo>
                <a:close/>
              </a:path>
              <a:path w="1639570" h="668019">
                <a:moveTo>
                  <a:pt x="1003942" y="0"/>
                </a:moveTo>
                <a:lnTo>
                  <a:pt x="954169" y="552"/>
                </a:lnTo>
                <a:lnTo>
                  <a:pt x="904837" y="2963"/>
                </a:lnTo>
                <a:lnTo>
                  <a:pt x="856014" y="7215"/>
                </a:lnTo>
                <a:lnTo>
                  <a:pt x="807768" y="13289"/>
                </a:lnTo>
                <a:lnTo>
                  <a:pt x="760166" y="21167"/>
                </a:lnTo>
                <a:lnTo>
                  <a:pt x="713275" y="30831"/>
                </a:lnTo>
                <a:lnTo>
                  <a:pt x="667162" y="42262"/>
                </a:lnTo>
                <a:lnTo>
                  <a:pt x="621895" y="55444"/>
                </a:lnTo>
                <a:lnTo>
                  <a:pt x="577542" y="70356"/>
                </a:lnTo>
                <a:lnTo>
                  <a:pt x="534169" y="86982"/>
                </a:lnTo>
                <a:lnTo>
                  <a:pt x="491843" y="105304"/>
                </a:lnTo>
                <a:lnTo>
                  <a:pt x="450633" y="125302"/>
                </a:lnTo>
                <a:lnTo>
                  <a:pt x="410605" y="146959"/>
                </a:lnTo>
                <a:lnTo>
                  <a:pt x="371828" y="170257"/>
                </a:lnTo>
                <a:lnTo>
                  <a:pt x="334367" y="195178"/>
                </a:lnTo>
                <a:lnTo>
                  <a:pt x="298291" y="221703"/>
                </a:lnTo>
                <a:lnTo>
                  <a:pt x="263667" y="249814"/>
                </a:lnTo>
                <a:lnTo>
                  <a:pt x="230562" y="279494"/>
                </a:lnTo>
                <a:lnTo>
                  <a:pt x="199043" y="310724"/>
                </a:lnTo>
                <a:lnTo>
                  <a:pt x="169179" y="343485"/>
                </a:lnTo>
                <a:lnTo>
                  <a:pt x="141035" y="377760"/>
                </a:lnTo>
                <a:lnTo>
                  <a:pt x="114681" y="413531"/>
                </a:lnTo>
                <a:lnTo>
                  <a:pt x="400351" y="413531"/>
                </a:lnTo>
                <a:lnTo>
                  <a:pt x="428402" y="382767"/>
                </a:lnTo>
                <a:lnTo>
                  <a:pt x="459918" y="351547"/>
                </a:lnTo>
                <a:lnTo>
                  <a:pt x="493020" y="321876"/>
                </a:lnTo>
                <a:lnTo>
                  <a:pt x="527641" y="293773"/>
                </a:lnTo>
                <a:lnTo>
                  <a:pt x="563713" y="267255"/>
                </a:lnTo>
                <a:lnTo>
                  <a:pt x="601170" y="242341"/>
                </a:lnTo>
                <a:lnTo>
                  <a:pt x="639943" y="219048"/>
                </a:lnTo>
                <a:lnTo>
                  <a:pt x="679967" y="197396"/>
                </a:lnTo>
                <a:lnTo>
                  <a:pt x="721173" y="177401"/>
                </a:lnTo>
                <a:lnTo>
                  <a:pt x="763494" y="159083"/>
                </a:lnTo>
                <a:lnTo>
                  <a:pt x="806863" y="142459"/>
                </a:lnTo>
                <a:lnTo>
                  <a:pt x="851213" y="127547"/>
                </a:lnTo>
                <a:lnTo>
                  <a:pt x="896477" y="114367"/>
                </a:lnTo>
                <a:lnTo>
                  <a:pt x="942586" y="102935"/>
                </a:lnTo>
                <a:lnTo>
                  <a:pt x="989475" y="93269"/>
                </a:lnTo>
                <a:lnTo>
                  <a:pt x="1037075" y="85389"/>
                </a:lnTo>
                <a:lnTo>
                  <a:pt x="1085320" y="79313"/>
                </a:lnTo>
                <a:lnTo>
                  <a:pt x="1134142" y="75057"/>
                </a:lnTo>
                <a:lnTo>
                  <a:pt x="1183475" y="72641"/>
                </a:lnTo>
                <a:lnTo>
                  <a:pt x="1233249" y="72083"/>
                </a:lnTo>
                <a:lnTo>
                  <a:pt x="1433591" y="72083"/>
                </a:lnTo>
                <a:lnTo>
                  <a:pt x="1409954" y="64662"/>
                </a:lnTo>
                <a:lnTo>
                  <a:pt x="1359070" y="49693"/>
                </a:lnTo>
                <a:lnTo>
                  <a:pt x="1308089" y="36728"/>
                </a:lnTo>
                <a:lnTo>
                  <a:pt x="1257079" y="25749"/>
                </a:lnTo>
                <a:lnTo>
                  <a:pt x="1206107" y="16737"/>
                </a:lnTo>
                <a:lnTo>
                  <a:pt x="1155240" y="9674"/>
                </a:lnTo>
                <a:lnTo>
                  <a:pt x="1104545" y="4542"/>
                </a:lnTo>
                <a:lnTo>
                  <a:pt x="1054090" y="1323"/>
                </a:lnTo>
                <a:lnTo>
                  <a:pt x="1003942" y="0"/>
                </a:lnTo>
                <a:close/>
              </a:path>
              <a:path w="1639570" h="668019">
                <a:moveTo>
                  <a:pt x="1433591" y="72083"/>
                </a:moveTo>
                <a:lnTo>
                  <a:pt x="1233249" y="72083"/>
                </a:lnTo>
                <a:lnTo>
                  <a:pt x="1283400" y="73401"/>
                </a:lnTo>
                <a:lnTo>
                  <a:pt x="1333858" y="76612"/>
                </a:lnTo>
                <a:lnTo>
                  <a:pt x="1384558" y="81736"/>
                </a:lnTo>
                <a:lnTo>
                  <a:pt x="1435431" y="88790"/>
                </a:lnTo>
                <a:lnTo>
                  <a:pt x="1486410" y="97792"/>
                </a:lnTo>
                <a:lnTo>
                  <a:pt x="1537429" y="108761"/>
                </a:lnTo>
                <a:lnTo>
                  <a:pt x="1588420" y="121715"/>
                </a:lnTo>
                <a:lnTo>
                  <a:pt x="1639315" y="136671"/>
                </a:lnTo>
                <a:lnTo>
                  <a:pt x="1433591" y="72083"/>
                </a:lnTo>
                <a:close/>
              </a:path>
            </a:pathLst>
          </a:custGeom>
          <a:solidFill>
            <a:srgbClr val="E36C09"/>
          </a:solidFill>
        </p:spPr>
        <p:txBody>
          <a:bodyPr wrap="square" lIns="0" tIns="0" rIns="0" bIns="0" rtlCol="0"/>
          <a:lstStyle/>
          <a:p>
            <a:endParaRPr/>
          </a:p>
        </p:txBody>
      </p:sp>
      <p:sp>
        <p:nvSpPr>
          <p:cNvPr id="4" name="object 4"/>
          <p:cNvSpPr/>
          <p:nvPr/>
        </p:nvSpPr>
        <p:spPr>
          <a:xfrm>
            <a:off x="8814139" y="2081444"/>
            <a:ext cx="1305559" cy="1732280"/>
          </a:xfrm>
          <a:custGeom>
            <a:avLst/>
            <a:gdLst/>
            <a:ahLst/>
            <a:cxnLst/>
            <a:rect l="l" t="t" r="r" b="b"/>
            <a:pathLst>
              <a:path w="979170" h="1299210">
                <a:moveTo>
                  <a:pt x="0" y="0"/>
                </a:moveTo>
                <a:lnTo>
                  <a:pt x="48138" y="20790"/>
                </a:lnTo>
                <a:lnTo>
                  <a:pt x="94972" y="43097"/>
                </a:lnTo>
                <a:lnTo>
                  <a:pt x="140470" y="66866"/>
                </a:lnTo>
                <a:lnTo>
                  <a:pt x="184601" y="92041"/>
                </a:lnTo>
                <a:lnTo>
                  <a:pt x="227331" y="118566"/>
                </a:lnTo>
                <a:lnTo>
                  <a:pt x="268629" y="146387"/>
                </a:lnTo>
                <a:lnTo>
                  <a:pt x="308463" y="175448"/>
                </a:lnTo>
                <a:lnTo>
                  <a:pt x="346799" y="205694"/>
                </a:lnTo>
                <a:lnTo>
                  <a:pt x="383607" y="237069"/>
                </a:lnTo>
                <a:lnTo>
                  <a:pt x="418854" y="269517"/>
                </a:lnTo>
                <a:lnTo>
                  <a:pt x="452508" y="302985"/>
                </a:lnTo>
                <a:lnTo>
                  <a:pt x="484536" y="337416"/>
                </a:lnTo>
                <a:lnTo>
                  <a:pt x="514907" y="372754"/>
                </a:lnTo>
                <a:lnTo>
                  <a:pt x="543588" y="408945"/>
                </a:lnTo>
                <a:lnTo>
                  <a:pt x="570548" y="445934"/>
                </a:lnTo>
                <a:lnTo>
                  <a:pt x="595753" y="483664"/>
                </a:lnTo>
                <a:lnTo>
                  <a:pt x="619172" y="522081"/>
                </a:lnTo>
                <a:lnTo>
                  <a:pt x="640773" y="561129"/>
                </a:lnTo>
                <a:lnTo>
                  <a:pt x="660523" y="600752"/>
                </a:lnTo>
                <a:lnTo>
                  <a:pt x="678391" y="640896"/>
                </a:lnTo>
                <a:lnTo>
                  <a:pt x="694344" y="681506"/>
                </a:lnTo>
                <a:lnTo>
                  <a:pt x="708350" y="722525"/>
                </a:lnTo>
                <a:lnTo>
                  <a:pt x="720377" y="763898"/>
                </a:lnTo>
                <a:lnTo>
                  <a:pt x="730393" y="805570"/>
                </a:lnTo>
                <a:lnTo>
                  <a:pt x="738365" y="847487"/>
                </a:lnTo>
                <a:lnTo>
                  <a:pt x="744261" y="889591"/>
                </a:lnTo>
                <a:lnTo>
                  <a:pt x="748050" y="931829"/>
                </a:lnTo>
                <a:lnTo>
                  <a:pt x="749698" y="974144"/>
                </a:lnTo>
                <a:lnTo>
                  <a:pt x="749175" y="1016481"/>
                </a:lnTo>
                <a:lnTo>
                  <a:pt x="746447" y="1058786"/>
                </a:lnTo>
                <a:lnTo>
                  <a:pt x="741483" y="1101002"/>
                </a:lnTo>
                <a:lnTo>
                  <a:pt x="734250" y="1143074"/>
                </a:lnTo>
                <a:lnTo>
                  <a:pt x="724717" y="1184947"/>
                </a:lnTo>
                <a:lnTo>
                  <a:pt x="712851" y="1226565"/>
                </a:lnTo>
                <a:lnTo>
                  <a:pt x="942213" y="1298702"/>
                </a:lnTo>
                <a:lnTo>
                  <a:pt x="955611" y="1250997"/>
                </a:lnTo>
                <a:lnTo>
                  <a:pt x="965962" y="1202435"/>
                </a:lnTo>
                <a:lnTo>
                  <a:pt x="972524" y="1159936"/>
                </a:lnTo>
                <a:lnTo>
                  <a:pt x="976814" y="1117421"/>
                </a:lnTo>
                <a:lnTo>
                  <a:pt x="978869" y="1074941"/>
                </a:lnTo>
                <a:lnTo>
                  <a:pt x="978730" y="1032544"/>
                </a:lnTo>
                <a:lnTo>
                  <a:pt x="976435" y="990279"/>
                </a:lnTo>
                <a:lnTo>
                  <a:pt x="972023" y="948195"/>
                </a:lnTo>
                <a:lnTo>
                  <a:pt x="965535" y="906341"/>
                </a:lnTo>
                <a:lnTo>
                  <a:pt x="957009" y="864765"/>
                </a:lnTo>
                <a:lnTo>
                  <a:pt x="946485" y="823517"/>
                </a:lnTo>
                <a:lnTo>
                  <a:pt x="934001" y="782645"/>
                </a:lnTo>
                <a:lnTo>
                  <a:pt x="919598" y="742199"/>
                </a:lnTo>
                <a:lnTo>
                  <a:pt x="903315" y="702227"/>
                </a:lnTo>
                <a:lnTo>
                  <a:pt x="885190" y="662778"/>
                </a:lnTo>
                <a:lnTo>
                  <a:pt x="865263" y="623901"/>
                </a:lnTo>
                <a:lnTo>
                  <a:pt x="843574" y="585645"/>
                </a:lnTo>
                <a:lnTo>
                  <a:pt x="820161" y="548058"/>
                </a:lnTo>
                <a:lnTo>
                  <a:pt x="795064" y="511190"/>
                </a:lnTo>
                <a:lnTo>
                  <a:pt x="768323" y="475090"/>
                </a:lnTo>
                <a:lnTo>
                  <a:pt x="739976" y="439805"/>
                </a:lnTo>
                <a:lnTo>
                  <a:pt x="710063" y="405386"/>
                </a:lnTo>
                <a:lnTo>
                  <a:pt x="678623" y="371881"/>
                </a:lnTo>
                <a:lnTo>
                  <a:pt x="645696" y="339339"/>
                </a:lnTo>
                <a:lnTo>
                  <a:pt x="611320" y="307809"/>
                </a:lnTo>
                <a:lnTo>
                  <a:pt x="575536" y="277340"/>
                </a:lnTo>
                <a:lnTo>
                  <a:pt x="538382" y="247980"/>
                </a:lnTo>
                <a:lnTo>
                  <a:pt x="499897" y="219778"/>
                </a:lnTo>
                <a:lnTo>
                  <a:pt x="460121" y="192784"/>
                </a:lnTo>
                <a:lnTo>
                  <a:pt x="419094" y="167046"/>
                </a:lnTo>
                <a:lnTo>
                  <a:pt x="376854" y="142614"/>
                </a:lnTo>
                <a:lnTo>
                  <a:pt x="333441" y="119535"/>
                </a:lnTo>
                <a:lnTo>
                  <a:pt x="288894" y="97859"/>
                </a:lnTo>
                <a:lnTo>
                  <a:pt x="243252" y="77635"/>
                </a:lnTo>
                <a:lnTo>
                  <a:pt x="196555" y="58911"/>
                </a:lnTo>
                <a:lnTo>
                  <a:pt x="148842" y="41737"/>
                </a:lnTo>
                <a:lnTo>
                  <a:pt x="100152" y="26161"/>
                </a:lnTo>
                <a:lnTo>
                  <a:pt x="50525" y="12232"/>
                </a:lnTo>
                <a:lnTo>
                  <a:pt x="0" y="0"/>
                </a:lnTo>
                <a:close/>
              </a:path>
            </a:pathLst>
          </a:custGeom>
          <a:solidFill>
            <a:srgbClr val="B75608"/>
          </a:solidFill>
        </p:spPr>
        <p:txBody>
          <a:bodyPr wrap="square" lIns="0" tIns="0" rIns="0" bIns="0" rtlCol="0"/>
          <a:lstStyle/>
          <a:p>
            <a:endParaRPr/>
          </a:p>
        </p:txBody>
      </p:sp>
      <p:sp>
        <p:nvSpPr>
          <p:cNvPr id="5" name="object 5"/>
          <p:cNvSpPr/>
          <p:nvPr/>
        </p:nvSpPr>
        <p:spPr>
          <a:xfrm>
            <a:off x="6783324" y="1940703"/>
            <a:ext cx="3336713" cy="1872827"/>
          </a:xfrm>
          <a:custGeom>
            <a:avLst/>
            <a:gdLst/>
            <a:ahLst/>
            <a:cxnLst/>
            <a:rect l="l" t="t" r="r" b="b"/>
            <a:pathLst>
              <a:path w="2502534" h="1404620">
                <a:moveTo>
                  <a:pt x="1639315" y="136671"/>
                </a:moveTo>
                <a:lnTo>
                  <a:pt x="1588420" y="121715"/>
                </a:lnTo>
                <a:lnTo>
                  <a:pt x="1537429" y="108761"/>
                </a:lnTo>
                <a:lnTo>
                  <a:pt x="1486410" y="97792"/>
                </a:lnTo>
                <a:lnTo>
                  <a:pt x="1435431" y="88790"/>
                </a:lnTo>
                <a:lnTo>
                  <a:pt x="1384558" y="81736"/>
                </a:lnTo>
                <a:lnTo>
                  <a:pt x="1333858" y="76612"/>
                </a:lnTo>
                <a:lnTo>
                  <a:pt x="1283400" y="73401"/>
                </a:lnTo>
                <a:lnTo>
                  <a:pt x="1233249" y="72083"/>
                </a:lnTo>
                <a:lnTo>
                  <a:pt x="1183475" y="72641"/>
                </a:lnTo>
                <a:lnTo>
                  <a:pt x="1134142" y="75057"/>
                </a:lnTo>
                <a:lnTo>
                  <a:pt x="1085320" y="79313"/>
                </a:lnTo>
                <a:lnTo>
                  <a:pt x="1037075" y="85389"/>
                </a:lnTo>
                <a:lnTo>
                  <a:pt x="989475" y="93269"/>
                </a:lnTo>
                <a:lnTo>
                  <a:pt x="942586" y="102935"/>
                </a:lnTo>
                <a:lnTo>
                  <a:pt x="896477" y="114367"/>
                </a:lnTo>
                <a:lnTo>
                  <a:pt x="851213" y="127547"/>
                </a:lnTo>
                <a:lnTo>
                  <a:pt x="806863" y="142459"/>
                </a:lnTo>
                <a:lnTo>
                  <a:pt x="763494" y="159083"/>
                </a:lnTo>
                <a:lnTo>
                  <a:pt x="721173" y="177401"/>
                </a:lnTo>
                <a:lnTo>
                  <a:pt x="679967" y="197396"/>
                </a:lnTo>
                <a:lnTo>
                  <a:pt x="639943" y="219048"/>
                </a:lnTo>
                <a:lnTo>
                  <a:pt x="601170" y="242341"/>
                </a:lnTo>
                <a:lnTo>
                  <a:pt x="563713" y="267255"/>
                </a:lnTo>
                <a:lnTo>
                  <a:pt x="527641" y="293773"/>
                </a:lnTo>
                <a:lnTo>
                  <a:pt x="493020" y="321876"/>
                </a:lnTo>
                <a:lnTo>
                  <a:pt x="459918" y="351547"/>
                </a:lnTo>
                <a:lnTo>
                  <a:pt x="428402" y="382767"/>
                </a:lnTo>
                <a:lnTo>
                  <a:pt x="398539" y="415518"/>
                </a:lnTo>
                <a:lnTo>
                  <a:pt x="370397" y="449781"/>
                </a:lnTo>
                <a:lnTo>
                  <a:pt x="344043" y="485540"/>
                </a:lnTo>
                <a:lnTo>
                  <a:pt x="458724" y="521608"/>
                </a:lnTo>
                <a:lnTo>
                  <a:pt x="121920" y="667785"/>
                </a:lnTo>
                <a:lnTo>
                  <a:pt x="0" y="377463"/>
                </a:lnTo>
                <a:lnTo>
                  <a:pt x="114681" y="413531"/>
                </a:lnTo>
                <a:lnTo>
                  <a:pt x="141035" y="377760"/>
                </a:lnTo>
                <a:lnTo>
                  <a:pt x="169179" y="343485"/>
                </a:lnTo>
                <a:lnTo>
                  <a:pt x="199043" y="310724"/>
                </a:lnTo>
                <a:lnTo>
                  <a:pt x="230562" y="279494"/>
                </a:lnTo>
                <a:lnTo>
                  <a:pt x="263667" y="249814"/>
                </a:lnTo>
                <a:lnTo>
                  <a:pt x="298291" y="221703"/>
                </a:lnTo>
                <a:lnTo>
                  <a:pt x="334367" y="195178"/>
                </a:lnTo>
                <a:lnTo>
                  <a:pt x="371828" y="170257"/>
                </a:lnTo>
                <a:lnTo>
                  <a:pt x="410605" y="146959"/>
                </a:lnTo>
                <a:lnTo>
                  <a:pt x="450633" y="125302"/>
                </a:lnTo>
                <a:lnTo>
                  <a:pt x="491843" y="105304"/>
                </a:lnTo>
                <a:lnTo>
                  <a:pt x="534169" y="86982"/>
                </a:lnTo>
                <a:lnTo>
                  <a:pt x="577542" y="70356"/>
                </a:lnTo>
                <a:lnTo>
                  <a:pt x="621895" y="55444"/>
                </a:lnTo>
                <a:lnTo>
                  <a:pt x="667162" y="42262"/>
                </a:lnTo>
                <a:lnTo>
                  <a:pt x="713275" y="30831"/>
                </a:lnTo>
                <a:lnTo>
                  <a:pt x="760166" y="21167"/>
                </a:lnTo>
                <a:lnTo>
                  <a:pt x="807768" y="13289"/>
                </a:lnTo>
                <a:lnTo>
                  <a:pt x="856014" y="7215"/>
                </a:lnTo>
                <a:lnTo>
                  <a:pt x="904837" y="2963"/>
                </a:lnTo>
                <a:lnTo>
                  <a:pt x="954169" y="552"/>
                </a:lnTo>
                <a:lnTo>
                  <a:pt x="1003942" y="0"/>
                </a:lnTo>
                <a:lnTo>
                  <a:pt x="1054090" y="1323"/>
                </a:lnTo>
                <a:lnTo>
                  <a:pt x="1104545" y="4542"/>
                </a:lnTo>
                <a:lnTo>
                  <a:pt x="1155240" y="9674"/>
                </a:lnTo>
                <a:lnTo>
                  <a:pt x="1206107" y="16737"/>
                </a:lnTo>
                <a:lnTo>
                  <a:pt x="1257079" y="25749"/>
                </a:lnTo>
                <a:lnTo>
                  <a:pt x="1308089" y="36728"/>
                </a:lnTo>
                <a:lnTo>
                  <a:pt x="1359070" y="49693"/>
                </a:lnTo>
                <a:lnTo>
                  <a:pt x="1409954" y="64662"/>
                </a:lnTo>
                <a:lnTo>
                  <a:pt x="1639315" y="136671"/>
                </a:lnTo>
                <a:lnTo>
                  <a:pt x="1690028" y="153646"/>
                </a:lnTo>
                <a:lnTo>
                  <a:pt x="1739566" y="172297"/>
                </a:lnTo>
                <a:lnTo>
                  <a:pt x="1787895" y="192569"/>
                </a:lnTo>
                <a:lnTo>
                  <a:pt x="1834977" y="214405"/>
                </a:lnTo>
                <a:lnTo>
                  <a:pt x="1880776" y="237749"/>
                </a:lnTo>
                <a:lnTo>
                  <a:pt x="1925256" y="262546"/>
                </a:lnTo>
                <a:lnTo>
                  <a:pt x="1968380" y="288739"/>
                </a:lnTo>
                <a:lnTo>
                  <a:pt x="2010112" y="316272"/>
                </a:lnTo>
                <a:lnTo>
                  <a:pt x="2050414" y="345090"/>
                </a:lnTo>
                <a:lnTo>
                  <a:pt x="2089252" y="375136"/>
                </a:lnTo>
                <a:lnTo>
                  <a:pt x="2126588" y="406355"/>
                </a:lnTo>
                <a:lnTo>
                  <a:pt x="2162386" y="438691"/>
                </a:lnTo>
                <a:lnTo>
                  <a:pt x="2196610" y="472087"/>
                </a:lnTo>
                <a:lnTo>
                  <a:pt x="2229222" y="506489"/>
                </a:lnTo>
                <a:lnTo>
                  <a:pt x="2260187" y="541838"/>
                </a:lnTo>
                <a:lnTo>
                  <a:pt x="2289468" y="578081"/>
                </a:lnTo>
                <a:lnTo>
                  <a:pt x="2317028" y="615161"/>
                </a:lnTo>
                <a:lnTo>
                  <a:pt x="2342832" y="653021"/>
                </a:lnTo>
                <a:lnTo>
                  <a:pt x="2366842" y="691607"/>
                </a:lnTo>
                <a:lnTo>
                  <a:pt x="2389023" y="730861"/>
                </a:lnTo>
                <a:lnTo>
                  <a:pt x="2409338" y="770729"/>
                </a:lnTo>
                <a:lnTo>
                  <a:pt x="2427750" y="811153"/>
                </a:lnTo>
                <a:lnTo>
                  <a:pt x="2444222" y="852079"/>
                </a:lnTo>
                <a:lnTo>
                  <a:pt x="2458719" y="893450"/>
                </a:lnTo>
                <a:lnTo>
                  <a:pt x="2471205" y="935210"/>
                </a:lnTo>
                <a:lnTo>
                  <a:pt x="2481641" y="977303"/>
                </a:lnTo>
                <a:lnTo>
                  <a:pt x="2489993" y="1019674"/>
                </a:lnTo>
                <a:lnTo>
                  <a:pt x="2496224" y="1062266"/>
                </a:lnTo>
                <a:lnTo>
                  <a:pt x="2500296" y="1105024"/>
                </a:lnTo>
                <a:lnTo>
                  <a:pt x="2502175" y="1147891"/>
                </a:lnTo>
                <a:lnTo>
                  <a:pt x="2501822" y="1190811"/>
                </a:lnTo>
                <a:lnTo>
                  <a:pt x="2499203" y="1233729"/>
                </a:lnTo>
                <a:lnTo>
                  <a:pt x="2494279" y="1276589"/>
                </a:lnTo>
                <a:lnTo>
                  <a:pt x="2487016" y="1319334"/>
                </a:lnTo>
                <a:lnTo>
                  <a:pt x="2477376" y="1361909"/>
                </a:lnTo>
                <a:lnTo>
                  <a:pt x="2465324" y="1404258"/>
                </a:lnTo>
                <a:lnTo>
                  <a:pt x="2235962" y="1332122"/>
                </a:lnTo>
                <a:lnTo>
                  <a:pt x="2247828" y="1290503"/>
                </a:lnTo>
                <a:lnTo>
                  <a:pt x="2257361" y="1248630"/>
                </a:lnTo>
                <a:lnTo>
                  <a:pt x="2264594" y="1206558"/>
                </a:lnTo>
                <a:lnTo>
                  <a:pt x="2269558" y="1164342"/>
                </a:lnTo>
                <a:lnTo>
                  <a:pt x="2272286" y="1122038"/>
                </a:lnTo>
                <a:lnTo>
                  <a:pt x="2272809" y="1079700"/>
                </a:lnTo>
                <a:lnTo>
                  <a:pt x="2271161" y="1037385"/>
                </a:lnTo>
                <a:lnTo>
                  <a:pt x="2267372" y="995148"/>
                </a:lnTo>
                <a:lnTo>
                  <a:pt x="2261476" y="953043"/>
                </a:lnTo>
                <a:lnTo>
                  <a:pt x="2253504" y="911127"/>
                </a:lnTo>
                <a:lnTo>
                  <a:pt x="2243488" y="869454"/>
                </a:lnTo>
                <a:lnTo>
                  <a:pt x="2231461" y="828081"/>
                </a:lnTo>
                <a:lnTo>
                  <a:pt x="2217455" y="787062"/>
                </a:lnTo>
                <a:lnTo>
                  <a:pt x="2201502" y="746453"/>
                </a:lnTo>
                <a:lnTo>
                  <a:pt x="2183634" y="706309"/>
                </a:lnTo>
                <a:lnTo>
                  <a:pt x="2163884" y="666685"/>
                </a:lnTo>
                <a:lnTo>
                  <a:pt x="2142283" y="627637"/>
                </a:lnTo>
                <a:lnTo>
                  <a:pt x="2118864" y="589220"/>
                </a:lnTo>
                <a:lnTo>
                  <a:pt x="2093659" y="551490"/>
                </a:lnTo>
                <a:lnTo>
                  <a:pt x="2066699" y="514502"/>
                </a:lnTo>
                <a:lnTo>
                  <a:pt x="2038018" y="478311"/>
                </a:lnTo>
                <a:lnTo>
                  <a:pt x="2007647" y="442972"/>
                </a:lnTo>
                <a:lnTo>
                  <a:pt x="1975619" y="408541"/>
                </a:lnTo>
                <a:lnTo>
                  <a:pt x="1941965" y="375074"/>
                </a:lnTo>
                <a:lnTo>
                  <a:pt x="1906718" y="342625"/>
                </a:lnTo>
                <a:lnTo>
                  <a:pt x="1869910" y="311250"/>
                </a:lnTo>
                <a:lnTo>
                  <a:pt x="1831574" y="281005"/>
                </a:lnTo>
                <a:lnTo>
                  <a:pt x="1791740" y="251944"/>
                </a:lnTo>
                <a:lnTo>
                  <a:pt x="1750442" y="224123"/>
                </a:lnTo>
                <a:lnTo>
                  <a:pt x="1707712" y="197597"/>
                </a:lnTo>
                <a:lnTo>
                  <a:pt x="1663581" y="172423"/>
                </a:lnTo>
                <a:lnTo>
                  <a:pt x="1618083" y="148654"/>
                </a:lnTo>
                <a:lnTo>
                  <a:pt x="1571249" y="126346"/>
                </a:lnTo>
                <a:lnTo>
                  <a:pt x="1523111" y="105556"/>
                </a:lnTo>
              </a:path>
            </a:pathLst>
          </a:custGeom>
          <a:ln w="25400">
            <a:solidFill>
              <a:srgbClr val="C0504D"/>
            </a:solidFill>
          </a:ln>
        </p:spPr>
        <p:txBody>
          <a:bodyPr wrap="square" lIns="0" tIns="0" rIns="0" bIns="0" rtlCol="0"/>
          <a:lstStyle/>
          <a:p>
            <a:endParaRPr/>
          </a:p>
        </p:txBody>
      </p:sp>
      <p:sp>
        <p:nvSpPr>
          <p:cNvPr id="6" name="object 6"/>
          <p:cNvSpPr txBox="1">
            <a:spLocks noGrp="1"/>
          </p:cNvSpPr>
          <p:nvPr>
            <p:ph type="title"/>
          </p:nvPr>
        </p:nvSpPr>
        <p:spPr>
          <a:xfrm>
            <a:off x="91981" y="566589"/>
            <a:ext cx="10372819" cy="574516"/>
          </a:xfrm>
          <a:prstGeom prst="rect">
            <a:avLst/>
          </a:prstGeom>
        </p:spPr>
        <p:txBody>
          <a:bodyPr vert="horz" wrap="square" lIns="0" tIns="0" rIns="0" bIns="0" rtlCol="0">
            <a:spAutoFit/>
          </a:bodyPr>
          <a:lstStyle/>
          <a:p>
            <a:pPr marL="16933">
              <a:tabLst>
                <a:tab pos="639217" algn="l"/>
              </a:tabLst>
            </a:pPr>
            <a:r>
              <a:rPr spc="-40" dirty="0"/>
              <a:t>4.	</a:t>
            </a:r>
            <a:r>
              <a:rPr lang="en-US" spc="-240" dirty="0"/>
              <a:t> H/W </a:t>
            </a:r>
            <a:r>
              <a:rPr lang="en-US" dirty="0"/>
              <a:t>implementation</a:t>
            </a:r>
            <a:r>
              <a:rPr lang="en-US" spc="-1007" dirty="0">
                <a:latin typeface="Malgun Gothic"/>
                <a:cs typeface="Malgun Gothic"/>
              </a:rPr>
              <a:t> </a:t>
            </a:r>
            <a:r>
              <a:rPr spc="-200" dirty="0"/>
              <a:t>- </a:t>
            </a:r>
            <a:r>
              <a:rPr lang="en-US" spc="-200" dirty="0">
                <a:latin typeface="Malgun Gothic"/>
              </a:rPr>
              <a:t>Potentiometer</a:t>
            </a:r>
            <a:endParaRPr spc="-200" dirty="0">
              <a:latin typeface="Malgun Gothic"/>
              <a:cs typeface="Malgun Gothic"/>
            </a:endParaRPr>
          </a:p>
        </p:txBody>
      </p:sp>
      <p:sp>
        <p:nvSpPr>
          <p:cNvPr id="7" name="object 7"/>
          <p:cNvSpPr txBox="1"/>
          <p:nvPr/>
        </p:nvSpPr>
        <p:spPr>
          <a:xfrm>
            <a:off x="331351" y="1550246"/>
            <a:ext cx="5293360" cy="415498"/>
          </a:xfrm>
          <a:prstGeom prst="rect">
            <a:avLst/>
          </a:prstGeom>
        </p:spPr>
        <p:txBody>
          <a:bodyPr vert="horz" wrap="square" lIns="0" tIns="0" rIns="0" bIns="0" rtlCol="0">
            <a:spAutoFit/>
          </a:bodyPr>
          <a:lstStyle/>
          <a:p>
            <a:pPr marL="16933">
              <a:tabLst>
                <a:tab pos="661229" algn="l"/>
              </a:tabLst>
            </a:pPr>
            <a:r>
              <a:rPr sz="2700" spc="13" dirty="0">
                <a:latin typeface="Arial"/>
                <a:cs typeface="Arial"/>
              </a:rPr>
              <a:t>3)	</a:t>
            </a:r>
            <a:r>
              <a:rPr lang="en-US" sz="2700" spc="13" dirty="0">
                <a:latin typeface="Arial"/>
                <a:cs typeface="Arial"/>
              </a:rPr>
              <a:t>Use </a:t>
            </a:r>
            <a:r>
              <a:rPr sz="2700" spc="-140" dirty="0">
                <a:latin typeface="Arial"/>
                <a:cs typeface="Arial"/>
              </a:rPr>
              <a:t>WIZwiki-W7500 </a:t>
            </a:r>
            <a:r>
              <a:rPr sz="2700" spc="13" dirty="0">
                <a:latin typeface="Arial"/>
                <a:cs typeface="Arial"/>
              </a:rPr>
              <a:t>Starter </a:t>
            </a:r>
            <a:r>
              <a:rPr sz="2700" spc="-13" dirty="0">
                <a:latin typeface="Arial"/>
                <a:cs typeface="Arial"/>
              </a:rPr>
              <a:t>Kit</a:t>
            </a:r>
            <a:endParaRPr sz="2700" dirty="0">
              <a:latin typeface="Malgun Gothic"/>
              <a:cs typeface="Malgun Gothic"/>
            </a:endParaRPr>
          </a:p>
        </p:txBody>
      </p:sp>
      <p:sp>
        <p:nvSpPr>
          <p:cNvPr id="8" name="object 8"/>
          <p:cNvSpPr/>
          <p:nvPr/>
        </p:nvSpPr>
        <p:spPr>
          <a:xfrm>
            <a:off x="1312671" y="3070352"/>
            <a:ext cx="1615440" cy="1654048"/>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3216657" y="3108960"/>
            <a:ext cx="1759711" cy="1625600"/>
          </a:xfrm>
          <a:prstGeom prst="rect">
            <a:avLst/>
          </a:prstGeom>
          <a:blipFill>
            <a:blip r:embed="rId4" cstate="print"/>
            <a:stretch>
              <a:fillRect/>
            </a:stretch>
          </a:blipFill>
        </p:spPr>
        <p:txBody>
          <a:bodyPr wrap="square" lIns="0" tIns="0" rIns="0" bIns="0" rtlCol="0"/>
          <a:lstStyle/>
          <a:p>
            <a:endParaRPr/>
          </a:p>
        </p:txBody>
      </p:sp>
      <p:sp>
        <p:nvSpPr>
          <p:cNvPr id="12" name="object 8">
            <a:extLst>
              <a:ext uri="{FF2B5EF4-FFF2-40B4-BE49-F238E27FC236}">
                <a16:creationId xmlns:a16="http://schemas.microsoft.com/office/drawing/2014/main" id="{2B0AE0CD-0841-4A7C-A8A1-A2858F3C0201}"/>
              </a:ext>
            </a:extLst>
          </p:cNvPr>
          <p:cNvSpPr/>
          <p:nvPr/>
        </p:nvSpPr>
        <p:spPr>
          <a:xfrm>
            <a:off x="5872706" y="3070352"/>
            <a:ext cx="1265260" cy="1194653"/>
          </a:xfrm>
          <a:prstGeom prst="rect">
            <a:avLst/>
          </a:prstGeom>
          <a:blipFill>
            <a:blip r:embed="rId5" cstate="print"/>
            <a:stretch>
              <a:fillRect/>
            </a:stretch>
          </a:blipFill>
        </p:spPr>
        <p:txBody>
          <a:bodyPr wrap="square" lIns="0" tIns="0" rIns="0" bIns="0" rtlCol="0"/>
          <a:lstStyle/>
          <a:p>
            <a:endParaRPr/>
          </a:p>
        </p:txBody>
      </p:sp>
      <p:sp>
        <p:nvSpPr>
          <p:cNvPr id="13" name="object 13">
            <a:extLst>
              <a:ext uri="{FF2B5EF4-FFF2-40B4-BE49-F238E27FC236}">
                <a16:creationId xmlns:a16="http://schemas.microsoft.com/office/drawing/2014/main" id="{D863CDCD-3513-4F2B-9A5B-8EF4DF6F4609}"/>
              </a:ext>
            </a:extLst>
          </p:cNvPr>
          <p:cNvSpPr txBox="1"/>
          <p:nvPr/>
        </p:nvSpPr>
        <p:spPr>
          <a:xfrm>
            <a:off x="5872706" y="4366907"/>
            <a:ext cx="2270125" cy="246221"/>
          </a:xfrm>
          <a:prstGeom prst="rect">
            <a:avLst/>
          </a:prstGeom>
        </p:spPr>
        <p:txBody>
          <a:bodyPr vert="horz" wrap="square" lIns="0" tIns="0" rIns="0" bIns="0" rtlCol="0">
            <a:spAutoFit/>
          </a:bodyPr>
          <a:lstStyle/>
          <a:p>
            <a:pPr marL="12700">
              <a:lnSpc>
                <a:spcPct val="100000"/>
              </a:lnSpc>
            </a:pPr>
            <a:r>
              <a:rPr sz="1600" spc="-185" dirty="0">
                <a:solidFill>
                  <a:srgbClr val="17375E"/>
                </a:solidFill>
                <a:latin typeface="Arial"/>
                <a:cs typeface="Arial"/>
              </a:rPr>
              <a:t>GF063PK</a:t>
            </a:r>
            <a:r>
              <a:rPr sz="1600" spc="-100" dirty="0">
                <a:solidFill>
                  <a:srgbClr val="17375E"/>
                </a:solidFill>
                <a:latin typeface="Arial"/>
                <a:cs typeface="Arial"/>
              </a:rPr>
              <a:t> </a:t>
            </a:r>
            <a:r>
              <a:rPr sz="1600" spc="-170" dirty="0">
                <a:solidFill>
                  <a:srgbClr val="17375E"/>
                </a:solidFill>
                <a:latin typeface="Arial"/>
                <a:cs typeface="Arial"/>
              </a:rPr>
              <a:t>B</a:t>
            </a:r>
            <a:r>
              <a:rPr lang="en-US" sz="1600" spc="-170" dirty="0">
                <a:solidFill>
                  <a:srgbClr val="17375E"/>
                </a:solidFill>
                <a:latin typeface="Arial"/>
                <a:cs typeface="Arial"/>
              </a:rPr>
              <a:t>103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79145" y="3682748"/>
            <a:ext cx="6218555" cy="370205"/>
          </a:xfrm>
          <a:custGeom>
            <a:avLst/>
            <a:gdLst/>
            <a:ahLst/>
            <a:cxnLst/>
            <a:rect l="l" t="t" r="r" b="b"/>
            <a:pathLst>
              <a:path w="6218555" h="370204">
                <a:moveTo>
                  <a:pt x="0" y="369823"/>
                </a:moveTo>
                <a:lnTo>
                  <a:pt x="0" y="0"/>
                </a:lnTo>
                <a:lnTo>
                  <a:pt x="6218174" y="0"/>
                </a:lnTo>
              </a:path>
            </a:pathLst>
          </a:custGeom>
          <a:ln w="32004">
            <a:solidFill>
              <a:srgbClr val="006FC0"/>
            </a:solidFill>
          </a:ln>
        </p:spPr>
        <p:txBody>
          <a:bodyPr wrap="square" lIns="0" tIns="0" rIns="0" bIns="0" rtlCol="0"/>
          <a:lstStyle/>
          <a:p>
            <a:endParaRPr/>
          </a:p>
        </p:txBody>
      </p:sp>
      <p:sp>
        <p:nvSpPr>
          <p:cNvPr id="3" name="object 3"/>
          <p:cNvSpPr/>
          <p:nvPr/>
        </p:nvSpPr>
        <p:spPr>
          <a:xfrm>
            <a:off x="6978395" y="1604772"/>
            <a:ext cx="5213604" cy="4879848"/>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68987" y="571247"/>
            <a:ext cx="2608580" cy="574516"/>
          </a:xfrm>
          <a:prstGeom prst="rect">
            <a:avLst/>
          </a:prstGeom>
        </p:spPr>
        <p:txBody>
          <a:bodyPr vert="horz" wrap="square" lIns="0" tIns="0" rIns="0" bIns="0" rtlCol="0">
            <a:spAutoFit/>
          </a:bodyPr>
          <a:lstStyle/>
          <a:p>
            <a:pPr marL="12700">
              <a:tabLst>
                <a:tab pos="552397" algn="l"/>
              </a:tabLst>
            </a:pPr>
            <a:r>
              <a:rPr spc="-351" dirty="0"/>
              <a:t>1.	</a:t>
            </a:r>
            <a:r>
              <a:rPr spc="-440" dirty="0"/>
              <a:t>Web</a:t>
            </a:r>
            <a:r>
              <a:rPr spc="-165" dirty="0"/>
              <a:t> </a:t>
            </a:r>
            <a:r>
              <a:rPr spc="-105" dirty="0"/>
              <a:t>Client</a:t>
            </a:r>
          </a:p>
        </p:txBody>
      </p:sp>
      <p:sp>
        <p:nvSpPr>
          <p:cNvPr id="5" name="object 5"/>
          <p:cNvSpPr/>
          <p:nvPr/>
        </p:nvSpPr>
        <p:spPr>
          <a:xfrm>
            <a:off x="966219" y="6010655"/>
            <a:ext cx="2622804" cy="84734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981461" y="4052321"/>
            <a:ext cx="2592705" cy="1969135"/>
          </a:xfrm>
          <a:custGeom>
            <a:avLst/>
            <a:gdLst/>
            <a:ahLst/>
            <a:cxnLst/>
            <a:rect l="l" t="t" r="r" b="b"/>
            <a:pathLst>
              <a:path w="2592704" h="1969135">
                <a:moveTo>
                  <a:pt x="2423160" y="0"/>
                </a:moveTo>
                <a:lnTo>
                  <a:pt x="169214" y="0"/>
                </a:lnTo>
                <a:lnTo>
                  <a:pt x="124229" y="6048"/>
                </a:lnTo>
                <a:lnTo>
                  <a:pt x="83806" y="23113"/>
                </a:lnTo>
                <a:lnTo>
                  <a:pt x="49560" y="49577"/>
                </a:lnTo>
                <a:lnTo>
                  <a:pt x="23101" y="83819"/>
                </a:lnTo>
                <a:lnTo>
                  <a:pt x="6044" y="124221"/>
                </a:lnTo>
                <a:lnTo>
                  <a:pt x="0" y="169163"/>
                </a:lnTo>
                <a:lnTo>
                  <a:pt x="0" y="1799793"/>
                </a:lnTo>
                <a:lnTo>
                  <a:pt x="6044" y="1844778"/>
                </a:lnTo>
                <a:lnTo>
                  <a:pt x="23101" y="1885201"/>
                </a:lnTo>
                <a:lnTo>
                  <a:pt x="49560" y="1919447"/>
                </a:lnTo>
                <a:lnTo>
                  <a:pt x="83806" y="1945906"/>
                </a:lnTo>
                <a:lnTo>
                  <a:pt x="124229" y="1962963"/>
                </a:lnTo>
                <a:lnTo>
                  <a:pt x="169214" y="1969007"/>
                </a:lnTo>
                <a:lnTo>
                  <a:pt x="2423160" y="1969007"/>
                </a:lnTo>
                <a:lnTo>
                  <a:pt x="2468102" y="1962963"/>
                </a:lnTo>
                <a:lnTo>
                  <a:pt x="2508503" y="1945906"/>
                </a:lnTo>
                <a:lnTo>
                  <a:pt x="2542746" y="1919447"/>
                </a:lnTo>
                <a:lnTo>
                  <a:pt x="2569210" y="1885201"/>
                </a:lnTo>
                <a:lnTo>
                  <a:pt x="2586275" y="1844778"/>
                </a:lnTo>
                <a:lnTo>
                  <a:pt x="2592323" y="1799793"/>
                </a:lnTo>
                <a:lnTo>
                  <a:pt x="2592323" y="169163"/>
                </a:lnTo>
                <a:lnTo>
                  <a:pt x="2586275" y="124221"/>
                </a:lnTo>
                <a:lnTo>
                  <a:pt x="2569210" y="83819"/>
                </a:lnTo>
                <a:lnTo>
                  <a:pt x="2542746" y="49577"/>
                </a:lnTo>
                <a:lnTo>
                  <a:pt x="2508503" y="23113"/>
                </a:lnTo>
                <a:lnTo>
                  <a:pt x="2468102" y="6048"/>
                </a:lnTo>
                <a:lnTo>
                  <a:pt x="2423160" y="0"/>
                </a:lnTo>
                <a:close/>
              </a:path>
            </a:pathLst>
          </a:custGeom>
          <a:solidFill>
            <a:srgbClr val="ECECEC"/>
          </a:solidFill>
        </p:spPr>
        <p:txBody>
          <a:bodyPr wrap="square" lIns="0" tIns="0" rIns="0" bIns="0" rtlCol="0"/>
          <a:lstStyle/>
          <a:p>
            <a:endParaRPr/>
          </a:p>
        </p:txBody>
      </p:sp>
      <p:sp>
        <p:nvSpPr>
          <p:cNvPr id="7" name="object 7"/>
          <p:cNvSpPr/>
          <p:nvPr/>
        </p:nvSpPr>
        <p:spPr>
          <a:xfrm>
            <a:off x="981457" y="4052315"/>
            <a:ext cx="2592323" cy="1969008"/>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3121151" y="2866650"/>
            <a:ext cx="1677924" cy="112775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3313179" y="3058673"/>
            <a:ext cx="1293876" cy="743711"/>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5463541" y="2947422"/>
            <a:ext cx="1882139" cy="1295399"/>
          </a:xfrm>
          <a:prstGeom prst="rect">
            <a:avLst/>
          </a:prstGeom>
          <a:blipFill>
            <a:blip r:embed="rId7" cstate="print"/>
            <a:stretch>
              <a:fillRect/>
            </a:stretch>
          </a:blipFill>
        </p:spPr>
        <p:txBody>
          <a:bodyPr wrap="square" lIns="0" tIns="0" rIns="0" bIns="0" rtlCol="0"/>
          <a:lstStyle/>
          <a:p>
            <a:endParaRPr/>
          </a:p>
        </p:txBody>
      </p:sp>
      <p:sp>
        <p:nvSpPr>
          <p:cNvPr id="11" name="object 11"/>
          <p:cNvSpPr txBox="1"/>
          <p:nvPr/>
        </p:nvSpPr>
        <p:spPr>
          <a:xfrm>
            <a:off x="606348" y="5626613"/>
            <a:ext cx="1713864" cy="323165"/>
          </a:xfrm>
          <a:prstGeom prst="rect">
            <a:avLst/>
          </a:prstGeom>
        </p:spPr>
        <p:txBody>
          <a:bodyPr vert="horz" wrap="square" lIns="0" tIns="0" rIns="0" bIns="0" rtlCol="0">
            <a:spAutoFit/>
          </a:bodyPr>
          <a:lstStyle/>
          <a:p>
            <a:pPr marL="12700"/>
            <a:r>
              <a:rPr sz="2100" b="1" spc="-151" dirty="0">
                <a:solidFill>
                  <a:srgbClr val="252525"/>
                </a:solidFill>
                <a:latin typeface="Arial"/>
                <a:cs typeface="Arial"/>
              </a:rPr>
              <a:t>WIZw</a:t>
            </a:r>
            <a:r>
              <a:rPr sz="2100" b="1" spc="-151" dirty="0">
                <a:solidFill>
                  <a:srgbClr val="252525"/>
                </a:solidFill>
                <a:latin typeface="Arial"/>
                <a:cs typeface="Arial"/>
                <a:hlinkClick r:id="rId8"/>
              </a:rPr>
              <a:t>iki-W7500</a:t>
            </a:r>
            <a:endParaRPr sz="2100" dirty="0">
              <a:latin typeface="Arial"/>
              <a:cs typeface="Arial"/>
            </a:endParaRPr>
          </a:p>
        </p:txBody>
      </p:sp>
      <p:sp>
        <p:nvSpPr>
          <p:cNvPr id="12" name="object 12"/>
          <p:cNvSpPr/>
          <p:nvPr/>
        </p:nvSpPr>
        <p:spPr>
          <a:xfrm>
            <a:off x="3576197" y="3878077"/>
            <a:ext cx="723265" cy="240537"/>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1560067" y="1358772"/>
            <a:ext cx="3218180" cy="2184400"/>
          </a:xfrm>
          <a:custGeom>
            <a:avLst/>
            <a:gdLst/>
            <a:ahLst/>
            <a:cxnLst/>
            <a:rect l="l" t="t" r="r" b="b"/>
            <a:pathLst>
              <a:path w="3218179" h="2184400">
                <a:moveTo>
                  <a:pt x="3217672" y="0"/>
                </a:moveTo>
                <a:lnTo>
                  <a:pt x="2797284" y="90845"/>
                </a:lnTo>
                <a:lnTo>
                  <a:pt x="2678243" y="119594"/>
                </a:lnTo>
                <a:lnTo>
                  <a:pt x="2560663" y="150201"/>
                </a:lnTo>
                <a:lnTo>
                  <a:pt x="2444634" y="182611"/>
                </a:lnTo>
                <a:lnTo>
                  <a:pt x="2330245" y="216771"/>
                </a:lnTo>
                <a:lnTo>
                  <a:pt x="2217586" y="252627"/>
                </a:lnTo>
                <a:lnTo>
                  <a:pt x="2161932" y="271174"/>
                </a:lnTo>
                <a:lnTo>
                  <a:pt x="2106744" y="290125"/>
                </a:lnTo>
                <a:lnTo>
                  <a:pt x="2052033" y="309473"/>
                </a:lnTo>
                <a:lnTo>
                  <a:pt x="1997810" y="329211"/>
                </a:lnTo>
                <a:lnTo>
                  <a:pt x="1944086" y="349333"/>
                </a:lnTo>
                <a:lnTo>
                  <a:pt x="1890873" y="369832"/>
                </a:lnTo>
                <a:lnTo>
                  <a:pt x="1838181" y="390700"/>
                </a:lnTo>
                <a:lnTo>
                  <a:pt x="1786022" y="411932"/>
                </a:lnTo>
                <a:lnTo>
                  <a:pt x="1734407" y="433521"/>
                </a:lnTo>
                <a:lnTo>
                  <a:pt x="1683347" y="455459"/>
                </a:lnTo>
                <a:lnTo>
                  <a:pt x="1632853" y="477741"/>
                </a:lnTo>
                <a:lnTo>
                  <a:pt x="1582936" y="500358"/>
                </a:lnTo>
                <a:lnTo>
                  <a:pt x="1533607" y="523306"/>
                </a:lnTo>
                <a:lnTo>
                  <a:pt x="1484879" y="546576"/>
                </a:lnTo>
                <a:lnTo>
                  <a:pt x="1436761" y="570163"/>
                </a:lnTo>
                <a:lnTo>
                  <a:pt x="1389265" y="594059"/>
                </a:lnTo>
                <a:lnTo>
                  <a:pt x="1342402" y="618257"/>
                </a:lnTo>
                <a:lnTo>
                  <a:pt x="1296183" y="642752"/>
                </a:lnTo>
                <a:lnTo>
                  <a:pt x="1250619" y="667536"/>
                </a:lnTo>
                <a:lnTo>
                  <a:pt x="1205723" y="692602"/>
                </a:lnTo>
                <a:lnTo>
                  <a:pt x="1161504" y="717944"/>
                </a:lnTo>
                <a:lnTo>
                  <a:pt x="1117973" y="743555"/>
                </a:lnTo>
                <a:lnTo>
                  <a:pt x="1075143" y="769428"/>
                </a:lnTo>
                <a:lnTo>
                  <a:pt x="1033024" y="795557"/>
                </a:lnTo>
                <a:lnTo>
                  <a:pt x="991627" y="821934"/>
                </a:lnTo>
                <a:lnTo>
                  <a:pt x="950964" y="848554"/>
                </a:lnTo>
                <a:lnTo>
                  <a:pt x="911045" y="875409"/>
                </a:lnTo>
                <a:lnTo>
                  <a:pt x="871882" y="902492"/>
                </a:lnTo>
                <a:lnTo>
                  <a:pt x="833486" y="929797"/>
                </a:lnTo>
                <a:lnTo>
                  <a:pt x="795868" y="957318"/>
                </a:lnTo>
                <a:lnTo>
                  <a:pt x="759039" y="985046"/>
                </a:lnTo>
                <a:lnTo>
                  <a:pt x="723011" y="1012976"/>
                </a:lnTo>
                <a:lnTo>
                  <a:pt x="687794" y="1041102"/>
                </a:lnTo>
                <a:lnTo>
                  <a:pt x="653400" y="1069415"/>
                </a:lnTo>
                <a:lnTo>
                  <a:pt x="619840" y="1097909"/>
                </a:lnTo>
                <a:lnTo>
                  <a:pt x="587125" y="1126579"/>
                </a:lnTo>
                <a:lnTo>
                  <a:pt x="555266" y="1155416"/>
                </a:lnTo>
                <a:lnTo>
                  <a:pt x="524275" y="1184414"/>
                </a:lnTo>
                <a:lnTo>
                  <a:pt x="494161" y="1213567"/>
                </a:lnTo>
                <a:lnTo>
                  <a:pt x="464938" y="1242868"/>
                </a:lnTo>
                <a:lnTo>
                  <a:pt x="436615" y="1272309"/>
                </a:lnTo>
                <a:lnTo>
                  <a:pt x="409204" y="1301885"/>
                </a:lnTo>
                <a:lnTo>
                  <a:pt x="382717" y="1331588"/>
                </a:lnTo>
                <a:lnTo>
                  <a:pt x="357163" y="1361412"/>
                </a:lnTo>
                <a:lnTo>
                  <a:pt x="332555" y="1391350"/>
                </a:lnTo>
                <a:lnTo>
                  <a:pt x="308904" y="1421395"/>
                </a:lnTo>
                <a:lnTo>
                  <a:pt x="264515" y="1481780"/>
                </a:lnTo>
                <a:lnTo>
                  <a:pt x="224087" y="1542514"/>
                </a:lnTo>
                <a:lnTo>
                  <a:pt x="187708" y="1603541"/>
                </a:lnTo>
                <a:lnTo>
                  <a:pt x="155467" y="1664809"/>
                </a:lnTo>
                <a:lnTo>
                  <a:pt x="127455" y="1726264"/>
                </a:lnTo>
                <a:lnTo>
                  <a:pt x="115062" y="1757044"/>
                </a:lnTo>
                <a:lnTo>
                  <a:pt x="0" y="1781555"/>
                </a:lnTo>
                <a:lnTo>
                  <a:pt x="219837" y="2184146"/>
                </a:lnTo>
                <a:lnTo>
                  <a:pt x="515352" y="1692910"/>
                </a:lnTo>
                <a:lnTo>
                  <a:pt x="415036" y="1692910"/>
                </a:lnTo>
                <a:lnTo>
                  <a:pt x="427429" y="1662129"/>
                </a:lnTo>
                <a:lnTo>
                  <a:pt x="455442" y="1600675"/>
                </a:lnTo>
                <a:lnTo>
                  <a:pt x="487684" y="1539408"/>
                </a:lnTo>
                <a:lnTo>
                  <a:pt x="524064" y="1478382"/>
                </a:lnTo>
                <a:lnTo>
                  <a:pt x="564495" y="1417651"/>
                </a:lnTo>
                <a:lnTo>
                  <a:pt x="608886" y="1357269"/>
                </a:lnTo>
                <a:lnTo>
                  <a:pt x="632539" y="1327225"/>
                </a:lnTo>
                <a:lnTo>
                  <a:pt x="657148" y="1297289"/>
                </a:lnTo>
                <a:lnTo>
                  <a:pt x="682703" y="1267466"/>
                </a:lnTo>
                <a:lnTo>
                  <a:pt x="709192" y="1237765"/>
                </a:lnTo>
                <a:lnTo>
                  <a:pt x="736605" y="1208191"/>
                </a:lnTo>
                <a:lnTo>
                  <a:pt x="764929" y="1178752"/>
                </a:lnTo>
                <a:lnTo>
                  <a:pt x="794155" y="1149453"/>
                </a:lnTo>
                <a:lnTo>
                  <a:pt x="824269" y="1120303"/>
                </a:lnTo>
                <a:lnTo>
                  <a:pt x="855263" y="1091307"/>
                </a:lnTo>
                <a:lnTo>
                  <a:pt x="887124" y="1062472"/>
                </a:lnTo>
                <a:lnTo>
                  <a:pt x="919841" y="1033805"/>
                </a:lnTo>
                <a:lnTo>
                  <a:pt x="953403" y="1005313"/>
                </a:lnTo>
                <a:lnTo>
                  <a:pt x="987798" y="977002"/>
                </a:lnTo>
                <a:lnTo>
                  <a:pt x="1023017" y="948879"/>
                </a:lnTo>
                <a:lnTo>
                  <a:pt x="1059047" y="920952"/>
                </a:lnTo>
                <a:lnTo>
                  <a:pt x="1095878" y="893226"/>
                </a:lnTo>
                <a:lnTo>
                  <a:pt x="1133497" y="865708"/>
                </a:lnTo>
                <a:lnTo>
                  <a:pt x="1171895" y="838405"/>
                </a:lnTo>
                <a:lnTo>
                  <a:pt x="1211060" y="811325"/>
                </a:lnTo>
                <a:lnTo>
                  <a:pt x="1250980" y="784473"/>
                </a:lnTo>
                <a:lnTo>
                  <a:pt x="1291645" y="757856"/>
                </a:lnTo>
                <a:lnTo>
                  <a:pt x="1333043" y="731481"/>
                </a:lnTo>
                <a:lnTo>
                  <a:pt x="1375164" y="705355"/>
                </a:lnTo>
                <a:lnTo>
                  <a:pt x="1417996" y="679485"/>
                </a:lnTo>
                <a:lnTo>
                  <a:pt x="1461527" y="653877"/>
                </a:lnTo>
                <a:lnTo>
                  <a:pt x="1505747" y="628537"/>
                </a:lnTo>
                <a:lnTo>
                  <a:pt x="1550645" y="603474"/>
                </a:lnTo>
                <a:lnTo>
                  <a:pt x="1596210" y="578693"/>
                </a:lnTo>
                <a:lnTo>
                  <a:pt x="1642429" y="554201"/>
                </a:lnTo>
                <a:lnTo>
                  <a:pt x="1689293" y="530005"/>
                </a:lnTo>
                <a:lnTo>
                  <a:pt x="1736790" y="506112"/>
                </a:lnTo>
                <a:lnTo>
                  <a:pt x="1784908" y="482528"/>
                </a:lnTo>
                <a:lnTo>
                  <a:pt x="1833638" y="459260"/>
                </a:lnTo>
                <a:lnTo>
                  <a:pt x="1882966" y="436315"/>
                </a:lnTo>
                <a:lnTo>
                  <a:pt x="1932883" y="413700"/>
                </a:lnTo>
                <a:lnTo>
                  <a:pt x="1983377" y="391421"/>
                </a:lnTo>
                <a:lnTo>
                  <a:pt x="2034437" y="369485"/>
                </a:lnTo>
                <a:lnTo>
                  <a:pt x="2086052" y="347898"/>
                </a:lnTo>
                <a:lnTo>
                  <a:pt x="2138210" y="326669"/>
                </a:lnTo>
                <a:lnTo>
                  <a:pt x="2190901" y="305802"/>
                </a:lnTo>
                <a:lnTo>
                  <a:pt x="2244114" y="285306"/>
                </a:lnTo>
                <a:lnTo>
                  <a:pt x="2297836" y="265186"/>
                </a:lnTo>
                <a:lnTo>
                  <a:pt x="2352058" y="245450"/>
                </a:lnTo>
                <a:lnTo>
                  <a:pt x="2406767" y="226104"/>
                </a:lnTo>
                <a:lnTo>
                  <a:pt x="2461953" y="207155"/>
                </a:lnTo>
                <a:lnTo>
                  <a:pt x="2517605" y="188609"/>
                </a:lnTo>
                <a:lnTo>
                  <a:pt x="2630260" y="152756"/>
                </a:lnTo>
                <a:lnTo>
                  <a:pt x="2744643" y="118598"/>
                </a:lnTo>
                <a:lnTo>
                  <a:pt x="2860665" y="86190"/>
                </a:lnTo>
                <a:lnTo>
                  <a:pt x="2978237" y="55585"/>
                </a:lnTo>
                <a:lnTo>
                  <a:pt x="3097269" y="26837"/>
                </a:lnTo>
                <a:lnTo>
                  <a:pt x="3217672" y="0"/>
                </a:lnTo>
                <a:close/>
              </a:path>
              <a:path w="3218179" h="2184400">
                <a:moveTo>
                  <a:pt x="530098" y="1668399"/>
                </a:moveTo>
                <a:lnTo>
                  <a:pt x="415036" y="1692910"/>
                </a:lnTo>
                <a:lnTo>
                  <a:pt x="515352" y="1692910"/>
                </a:lnTo>
                <a:lnTo>
                  <a:pt x="530098" y="1668399"/>
                </a:lnTo>
                <a:close/>
              </a:path>
            </a:pathLst>
          </a:custGeom>
          <a:solidFill>
            <a:srgbClr val="00AFEF"/>
          </a:solidFill>
        </p:spPr>
        <p:txBody>
          <a:bodyPr wrap="square" lIns="0" tIns="0" rIns="0" bIns="0" rtlCol="0"/>
          <a:lstStyle/>
          <a:p>
            <a:endParaRPr/>
          </a:p>
        </p:txBody>
      </p:sp>
      <p:sp>
        <p:nvSpPr>
          <p:cNvPr id="14" name="object 14"/>
          <p:cNvSpPr/>
          <p:nvPr/>
        </p:nvSpPr>
        <p:spPr>
          <a:xfrm>
            <a:off x="4628138" y="1211085"/>
            <a:ext cx="3628391" cy="1012825"/>
          </a:xfrm>
          <a:custGeom>
            <a:avLst/>
            <a:gdLst/>
            <a:ahLst/>
            <a:cxnLst/>
            <a:rect l="l" t="t" r="r" b="b"/>
            <a:pathLst>
              <a:path w="3628390" h="1012825">
                <a:moveTo>
                  <a:pt x="2288528" y="64100"/>
                </a:moveTo>
                <a:lnTo>
                  <a:pt x="1211383" y="64100"/>
                </a:lnTo>
                <a:lnTo>
                  <a:pt x="1267897" y="64570"/>
                </a:lnTo>
                <a:lnTo>
                  <a:pt x="1323934" y="65619"/>
                </a:lnTo>
                <a:lnTo>
                  <a:pt x="1379480" y="67246"/>
                </a:lnTo>
                <a:lnTo>
                  <a:pt x="1434523" y="69446"/>
                </a:lnTo>
                <a:lnTo>
                  <a:pt x="1489050" y="72218"/>
                </a:lnTo>
                <a:lnTo>
                  <a:pt x="1543050" y="75556"/>
                </a:lnTo>
                <a:lnTo>
                  <a:pt x="1596510" y="79460"/>
                </a:lnTo>
                <a:lnTo>
                  <a:pt x="1649416" y="83925"/>
                </a:lnTo>
                <a:lnTo>
                  <a:pt x="1701757" y="88948"/>
                </a:lnTo>
                <a:lnTo>
                  <a:pt x="1753520" y="94526"/>
                </a:lnTo>
                <a:lnTo>
                  <a:pt x="1804693" y="100656"/>
                </a:lnTo>
                <a:lnTo>
                  <a:pt x="1855262" y="107336"/>
                </a:lnTo>
                <a:lnTo>
                  <a:pt x="1905216" y="114561"/>
                </a:lnTo>
                <a:lnTo>
                  <a:pt x="1954543" y="122328"/>
                </a:lnTo>
                <a:lnTo>
                  <a:pt x="2003228" y="130636"/>
                </a:lnTo>
                <a:lnTo>
                  <a:pt x="2051261" y="139479"/>
                </a:lnTo>
                <a:lnTo>
                  <a:pt x="2098628" y="148857"/>
                </a:lnTo>
                <a:lnTo>
                  <a:pt x="2145318" y="158764"/>
                </a:lnTo>
                <a:lnTo>
                  <a:pt x="2191317" y="169198"/>
                </a:lnTo>
                <a:lnTo>
                  <a:pt x="2236612" y="180157"/>
                </a:lnTo>
                <a:lnTo>
                  <a:pt x="2281193" y="191636"/>
                </a:lnTo>
                <a:lnTo>
                  <a:pt x="2325045" y="203633"/>
                </a:lnTo>
                <a:lnTo>
                  <a:pt x="2368157" y="216144"/>
                </a:lnTo>
                <a:lnTo>
                  <a:pt x="2410515" y="229167"/>
                </a:lnTo>
                <a:lnTo>
                  <a:pt x="2452109" y="242698"/>
                </a:lnTo>
                <a:lnTo>
                  <a:pt x="2492924" y="256735"/>
                </a:lnTo>
                <a:lnTo>
                  <a:pt x="2532949" y="271273"/>
                </a:lnTo>
                <a:lnTo>
                  <a:pt x="2572170" y="286311"/>
                </a:lnTo>
                <a:lnTo>
                  <a:pt x="2610576" y="301845"/>
                </a:lnTo>
                <a:lnTo>
                  <a:pt x="2648154" y="317871"/>
                </a:lnTo>
                <a:lnTo>
                  <a:pt x="2684892" y="334387"/>
                </a:lnTo>
                <a:lnTo>
                  <a:pt x="2720776" y="351389"/>
                </a:lnTo>
                <a:lnTo>
                  <a:pt x="2755795" y="368875"/>
                </a:lnTo>
                <a:lnTo>
                  <a:pt x="2789935" y="386841"/>
                </a:lnTo>
                <a:lnTo>
                  <a:pt x="2855532" y="424202"/>
                </a:lnTo>
                <a:lnTo>
                  <a:pt x="2917467" y="463446"/>
                </a:lnTo>
                <a:lnTo>
                  <a:pt x="2975639" y="504548"/>
                </a:lnTo>
                <a:lnTo>
                  <a:pt x="3029949" y="547485"/>
                </a:lnTo>
                <a:lnTo>
                  <a:pt x="3080296" y="592230"/>
                </a:lnTo>
                <a:lnTo>
                  <a:pt x="3126581" y="638759"/>
                </a:lnTo>
                <a:lnTo>
                  <a:pt x="3168703" y="687046"/>
                </a:lnTo>
                <a:lnTo>
                  <a:pt x="3206562" y="737068"/>
                </a:lnTo>
                <a:lnTo>
                  <a:pt x="3240058" y="788798"/>
                </a:lnTo>
                <a:lnTo>
                  <a:pt x="3269092" y="842212"/>
                </a:lnTo>
                <a:lnTo>
                  <a:pt x="3293563" y="897285"/>
                </a:lnTo>
                <a:lnTo>
                  <a:pt x="3313371" y="953992"/>
                </a:lnTo>
                <a:lnTo>
                  <a:pt x="3328416" y="1012308"/>
                </a:lnTo>
                <a:lnTo>
                  <a:pt x="3628390" y="948300"/>
                </a:lnTo>
                <a:lnTo>
                  <a:pt x="3615156" y="896151"/>
                </a:lnTo>
                <a:lnTo>
                  <a:pt x="3600100" y="850712"/>
                </a:lnTo>
                <a:lnTo>
                  <a:pt x="3577188" y="795464"/>
                </a:lnTo>
                <a:lnTo>
                  <a:pt x="3549803" y="741893"/>
                </a:lnTo>
                <a:lnTo>
                  <a:pt x="3518045" y="690018"/>
                </a:lnTo>
                <a:lnTo>
                  <a:pt x="3482014" y="639857"/>
                </a:lnTo>
                <a:lnTo>
                  <a:pt x="3441810" y="591431"/>
                </a:lnTo>
                <a:lnTo>
                  <a:pt x="3397535" y="544759"/>
                </a:lnTo>
                <a:lnTo>
                  <a:pt x="3349288" y="499860"/>
                </a:lnTo>
                <a:lnTo>
                  <a:pt x="3297169" y="456753"/>
                </a:lnTo>
                <a:lnTo>
                  <a:pt x="3241279" y="415459"/>
                </a:lnTo>
                <a:lnTo>
                  <a:pt x="3181719" y="375996"/>
                </a:lnTo>
                <a:lnTo>
                  <a:pt x="3118588" y="338385"/>
                </a:lnTo>
                <a:lnTo>
                  <a:pt x="3051986" y="302643"/>
                </a:lnTo>
                <a:lnTo>
                  <a:pt x="3017416" y="285480"/>
                </a:lnTo>
                <a:lnTo>
                  <a:pt x="2982015" y="268791"/>
                </a:lnTo>
                <a:lnTo>
                  <a:pt x="2945797" y="252580"/>
                </a:lnTo>
                <a:lnTo>
                  <a:pt x="2908775" y="236849"/>
                </a:lnTo>
                <a:lnTo>
                  <a:pt x="2870960" y="221599"/>
                </a:lnTo>
                <a:lnTo>
                  <a:pt x="2832365" y="206834"/>
                </a:lnTo>
                <a:lnTo>
                  <a:pt x="2793003" y="192557"/>
                </a:lnTo>
                <a:lnTo>
                  <a:pt x="2752886" y="178768"/>
                </a:lnTo>
                <a:lnTo>
                  <a:pt x="2712028" y="165472"/>
                </a:lnTo>
                <a:lnTo>
                  <a:pt x="2670439" y="152669"/>
                </a:lnTo>
                <a:lnTo>
                  <a:pt x="2628134" y="140364"/>
                </a:lnTo>
                <a:lnTo>
                  <a:pt x="2585124" y="128557"/>
                </a:lnTo>
                <a:lnTo>
                  <a:pt x="2541422" y="117252"/>
                </a:lnTo>
                <a:lnTo>
                  <a:pt x="2497041" y="106451"/>
                </a:lnTo>
                <a:lnTo>
                  <a:pt x="2451992" y="96156"/>
                </a:lnTo>
                <a:lnTo>
                  <a:pt x="2406290" y="86371"/>
                </a:lnTo>
                <a:lnTo>
                  <a:pt x="2359945" y="77096"/>
                </a:lnTo>
                <a:lnTo>
                  <a:pt x="2312972" y="68335"/>
                </a:lnTo>
                <a:lnTo>
                  <a:pt x="2288528" y="64100"/>
                </a:lnTo>
                <a:close/>
              </a:path>
              <a:path w="3628390" h="1012825">
                <a:moveTo>
                  <a:pt x="1486043" y="0"/>
                </a:moveTo>
                <a:lnTo>
                  <a:pt x="1430291" y="342"/>
                </a:lnTo>
                <a:lnTo>
                  <a:pt x="1317587" y="2702"/>
                </a:lnTo>
                <a:lnTo>
                  <a:pt x="1203369" y="7310"/>
                </a:lnTo>
                <a:lnTo>
                  <a:pt x="1087738" y="14187"/>
                </a:lnTo>
                <a:lnTo>
                  <a:pt x="970794" y="23351"/>
                </a:lnTo>
                <a:lnTo>
                  <a:pt x="852636" y="34823"/>
                </a:lnTo>
                <a:lnTo>
                  <a:pt x="733366" y="48620"/>
                </a:lnTo>
                <a:lnTo>
                  <a:pt x="613084" y="64764"/>
                </a:lnTo>
                <a:lnTo>
                  <a:pt x="491890" y="83272"/>
                </a:lnTo>
                <a:lnTo>
                  <a:pt x="369884" y="104166"/>
                </a:lnTo>
                <a:lnTo>
                  <a:pt x="247167" y="127463"/>
                </a:lnTo>
                <a:lnTo>
                  <a:pt x="123838" y="153184"/>
                </a:lnTo>
                <a:lnTo>
                  <a:pt x="0" y="181347"/>
                </a:lnTo>
                <a:lnTo>
                  <a:pt x="126663" y="158412"/>
                </a:lnTo>
                <a:lnTo>
                  <a:pt x="252366" y="138035"/>
                </a:lnTo>
                <a:lnTo>
                  <a:pt x="377008" y="120191"/>
                </a:lnTo>
                <a:lnTo>
                  <a:pt x="500488" y="104854"/>
                </a:lnTo>
                <a:lnTo>
                  <a:pt x="622708" y="92000"/>
                </a:lnTo>
                <a:lnTo>
                  <a:pt x="743565" y="81605"/>
                </a:lnTo>
                <a:lnTo>
                  <a:pt x="862962" y="73642"/>
                </a:lnTo>
                <a:lnTo>
                  <a:pt x="980797" y="68087"/>
                </a:lnTo>
                <a:lnTo>
                  <a:pt x="1039098" y="66204"/>
                </a:lnTo>
                <a:lnTo>
                  <a:pt x="1096971" y="64914"/>
                </a:lnTo>
                <a:lnTo>
                  <a:pt x="1154403" y="64214"/>
                </a:lnTo>
                <a:lnTo>
                  <a:pt x="2288528" y="64100"/>
                </a:lnTo>
                <a:lnTo>
                  <a:pt x="2265381" y="60090"/>
                </a:lnTo>
                <a:lnTo>
                  <a:pt x="2217186" y="52364"/>
                </a:lnTo>
                <a:lnTo>
                  <a:pt x="2168400" y="45159"/>
                </a:lnTo>
                <a:lnTo>
                  <a:pt x="2119035" y="38477"/>
                </a:lnTo>
                <a:lnTo>
                  <a:pt x="2069103" y="32321"/>
                </a:lnTo>
                <a:lnTo>
                  <a:pt x="2018617" y="26693"/>
                </a:lnTo>
                <a:lnTo>
                  <a:pt x="1967589" y="21595"/>
                </a:lnTo>
                <a:lnTo>
                  <a:pt x="1916033" y="17031"/>
                </a:lnTo>
                <a:lnTo>
                  <a:pt x="1863960" y="13003"/>
                </a:lnTo>
                <a:lnTo>
                  <a:pt x="1811383" y="9512"/>
                </a:lnTo>
                <a:lnTo>
                  <a:pt x="1758315" y="6561"/>
                </a:lnTo>
                <a:lnTo>
                  <a:pt x="1704768" y="4154"/>
                </a:lnTo>
                <a:lnTo>
                  <a:pt x="1650755" y="2291"/>
                </a:lnTo>
                <a:lnTo>
                  <a:pt x="1596288" y="976"/>
                </a:lnTo>
                <a:lnTo>
                  <a:pt x="1541380" y="212"/>
                </a:lnTo>
                <a:lnTo>
                  <a:pt x="1486043" y="0"/>
                </a:lnTo>
                <a:close/>
              </a:path>
            </a:pathLst>
          </a:custGeom>
          <a:solidFill>
            <a:srgbClr val="008DC1"/>
          </a:solidFill>
        </p:spPr>
        <p:txBody>
          <a:bodyPr wrap="square" lIns="0" tIns="0" rIns="0" bIns="0" rtlCol="0"/>
          <a:lstStyle/>
          <a:p>
            <a:endParaRPr/>
          </a:p>
        </p:txBody>
      </p:sp>
      <p:sp>
        <p:nvSpPr>
          <p:cNvPr id="15" name="object 15"/>
          <p:cNvSpPr/>
          <p:nvPr/>
        </p:nvSpPr>
        <p:spPr>
          <a:xfrm>
            <a:off x="5964681" y="4993007"/>
            <a:ext cx="2223771" cy="1363980"/>
          </a:xfrm>
          <a:custGeom>
            <a:avLst/>
            <a:gdLst/>
            <a:ahLst/>
            <a:cxnLst/>
            <a:rect l="l" t="t" r="r" b="b"/>
            <a:pathLst>
              <a:path w="2223770" h="1363979">
                <a:moveTo>
                  <a:pt x="2097182" y="408305"/>
                </a:moveTo>
                <a:lnTo>
                  <a:pt x="1850009" y="408305"/>
                </a:lnTo>
                <a:lnTo>
                  <a:pt x="1832248" y="439208"/>
                </a:lnTo>
                <a:lnTo>
                  <a:pt x="1813030" y="469853"/>
                </a:lnTo>
                <a:lnTo>
                  <a:pt x="1770315" y="530322"/>
                </a:lnTo>
                <a:lnTo>
                  <a:pt x="1722050" y="589615"/>
                </a:lnTo>
                <a:lnTo>
                  <a:pt x="1695895" y="618790"/>
                </a:lnTo>
                <a:lnTo>
                  <a:pt x="1668423" y="647635"/>
                </a:lnTo>
                <a:lnTo>
                  <a:pt x="1639658" y="676137"/>
                </a:lnTo>
                <a:lnTo>
                  <a:pt x="1609622" y="704284"/>
                </a:lnTo>
                <a:lnTo>
                  <a:pt x="1578340" y="732065"/>
                </a:lnTo>
                <a:lnTo>
                  <a:pt x="1545834" y="759467"/>
                </a:lnTo>
                <a:lnTo>
                  <a:pt x="1512128" y="786478"/>
                </a:lnTo>
                <a:lnTo>
                  <a:pt x="1477246" y="813086"/>
                </a:lnTo>
                <a:lnTo>
                  <a:pt x="1441212" y="839279"/>
                </a:lnTo>
                <a:lnTo>
                  <a:pt x="1404047" y="865044"/>
                </a:lnTo>
                <a:lnTo>
                  <a:pt x="1365777" y="890370"/>
                </a:lnTo>
                <a:lnTo>
                  <a:pt x="1326423" y="915245"/>
                </a:lnTo>
                <a:lnTo>
                  <a:pt x="1286011" y="939656"/>
                </a:lnTo>
                <a:lnTo>
                  <a:pt x="1244562" y="963592"/>
                </a:lnTo>
                <a:lnTo>
                  <a:pt x="1202102" y="987040"/>
                </a:lnTo>
                <a:lnTo>
                  <a:pt x="1158652" y="1009988"/>
                </a:lnTo>
                <a:lnTo>
                  <a:pt x="1114237" y="1032424"/>
                </a:lnTo>
                <a:lnTo>
                  <a:pt x="1068880" y="1054335"/>
                </a:lnTo>
                <a:lnTo>
                  <a:pt x="1022604" y="1075711"/>
                </a:lnTo>
                <a:lnTo>
                  <a:pt x="975433" y="1096539"/>
                </a:lnTo>
                <a:lnTo>
                  <a:pt x="927391" y="1116806"/>
                </a:lnTo>
                <a:lnTo>
                  <a:pt x="878500" y="1136500"/>
                </a:lnTo>
                <a:lnTo>
                  <a:pt x="828784" y="1155610"/>
                </a:lnTo>
                <a:lnTo>
                  <a:pt x="778267" y="1174123"/>
                </a:lnTo>
                <a:lnTo>
                  <a:pt x="726971" y="1192028"/>
                </a:lnTo>
                <a:lnTo>
                  <a:pt x="674922" y="1209311"/>
                </a:lnTo>
                <a:lnTo>
                  <a:pt x="622141" y="1225962"/>
                </a:lnTo>
                <a:lnTo>
                  <a:pt x="568652" y="1241967"/>
                </a:lnTo>
                <a:lnTo>
                  <a:pt x="514479" y="1257316"/>
                </a:lnTo>
                <a:lnTo>
                  <a:pt x="459646" y="1271995"/>
                </a:lnTo>
                <a:lnTo>
                  <a:pt x="404175" y="1285992"/>
                </a:lnTo>
                <a:lnTo>
                  <a:pt x="348090" y="1299296"/>
                </a:lnTo>
                <a:lnTo>
                  <a:pt x="291414" y="1311894"/>
                </a:lnTo>
                <a:lnTo>
                  <a:pt x="234172" y="1323775"/>
                </a:lnTo>
                <a:lnTo>
                  <a:pt x="176385" y="1334926"/>
                </a:lnTo>
                <a:lnTo>
                  <a:pt x="118079" y="1345335"/>
                </a:lnTo>
                <a:lnTo>
                  <a:pt x="59276" y="1354989"/>
                </a:lnTo>
                <a:lnTo>
                  <a:pt x="0" y="1363878"/>
                </a:lnTo>
                <a:lnTo>
                  <a:pt x="59599" y="1358668"/>
                </a:lnTo>
                <a:lnTo>
                  <a:pt x="118887" y="1352664"/>
                </a:lnTo>
                <a:lnTo>
                  <a:pt x="177841" y="1345875"/>
                </a:lnTo>
                <a:lnTo>
                  <a:pt x="236435" y="1338313"/>
                </a:lnTo>
                <a:lnTo>
                  <a:pt x="294646" y="1329990"/>
                </a:lnTo>
                <a:lnTo>
                  <a:pt x="352451" y="1320917"/>
                </a:lnTo>
                <a:lnTo>
                  <a:pt x="409825" y="1311104"/>
                </a:lnTo>
                <a:lnTo>
                  <a:pt x="466745" y="1300562"/>
                </a:lnTo>
                <a:lnTo>
                  <a:pt x="523186" y="1289304"/>
                </a:lnTo>
                <a:lnTo>
                  <a:pt x="579124" y="1277340"/>
                </a:lnTo>
                <a:lnTo>
                  <a:pt x="634537" y="1264681"/>
                </a:lnTo>
                <a:lnTo>
                  <a:pt x="689399" y="1251339"/>
                </a:lnTo>
                <a:lnTo>
                  <a:pt x="743687" y="1237324"/>
                </a:lnTo>
                <a:lnTo>
                  <a:pt x="797377" y="1222647"/>
                </a:lnTo>
                <a:lnTo>
                  <a:pt x="850446" y="1207321"/>
                </a:lnTo>
                <a:lnTo>
                  <a:pt x="902868" y="1191355"/>
                </a:lnTo>
                <a:lnTo>
                  <a:pt x="954621" y="1174762"/>
                </a:lnTo>
                <a:lnTo>
                  <a:pt x="1005680" y="1157552"/>
                </a:lnTo>
                <a:lnTo>
                  <a:pt x="1056021" y="1139736"/>
                </a:lnTo>
                <a:lnTo>
                  <a:pt x="1105621" y="1121326"/>
                </a:lnTo>
                <a:lnTo>
                  <a:pt x="1154456" y="1102333"/>
                </a:lnTo>
                <a:lnTo>
                  <a:pt x="1202502" y="1082767"/>
                </a:lnTo>
                <a:lnTo>
                  <a:pt x="1249734" y="1062641"/>
                </a:lnTo>
                <a:lnTo>
                  <a:pt x="1296129" y="1041965"/>
                </a:lnTo>
                <a:lnTo>
                  <a:pt x="1341664" y="1020750"/>
                </a:lnTo>
                <a:lnTo>
                  <a:pt x="1386313" y="999007"/>
                </a:lnTo>
                <a:lnTo>
                  <a:pt x="1430054" y="976748"/>
                </a:lnTo>
                <a:lnTo>
                  <a:pt x="1472862" y="953984"/>
                </a:lnTo>
                <a:lnTo>
                  <a:pt x="1514713" y="930726"/>
                </a:lnTo>
                <a:lnTo>
                  <a:pt x="1555584" y="906984"/>
                </a:lnTo>
                <a:lnTo>
                  <a:pt x="1595451" y="882771"/>
                </a:lnTo>
                <a:lnTo>
                  <a:pt x="1634289" y="858098"/>
                </a:lnTo>
                <a:lnTo>
                  <a:pt x="1672075" y="832974"/>
                </a:lnTo>
                <a:lnTo>
                  <a:pt x="1708785" y="807413"/>
                </a:lnTo>
                <a:lnTo>
                  <a:pt x="1744394" y="781424"/>
                </a:lnTo>
                <a:lnTo>
                  <a:pt x="1778880" y="755019"/>
                </a:lnTo>
                <a:lnTo>
                  <a:pt x="1812218" y="728210"/>
                </a:lnTo>
                <a:lnTo>
                  <a:pt x="1844385" y="701006"/>
                </a:lnTo>
                <a:lnTo>
                  <a:pt x="1875355" y="673420"/>
                </a:lnTo>
                <a:lnTo>
                  <a:pt x="1905106" y="645462"/>
                </a:lnTo>
                <a:lnTo>
                  <a:pt x="1933614" y="617144"/>
                </a:lnTo>
                <a:lnTo>
                  <a:pt x="1960854" y="588477"/>
                </a:lnTo>
                <a:lnTo>
                  <a:pt x="1986803" y="559472"/>
                </a:lnTo>
                <a:lnTo>
                  <a:pt x="2011437" y="530140"/>
                </a:lnTo>
                <a:lnTo>
                  <a:pt x="2056663" y="470540"/>
                </a:lnTo>
                <a:lnTo>
                  <a:pt x="2096342" y="409767"/>
                </a:lnTo>
                <a:lnTo>
                  <a:pt x="2097182" y="408305"/>
                </a:lnTo>
                <a:close/>
              </a:path>
              <a:path w="2223770" h="1363979">
                <a:moveTo>
                  <a:pt x="2068957" y="0"/>
                </a:moveTo>
                <a:lnTo>
                  <a:pt x="1740535" y="420624"/>
                </a:lnTo>
                <a:lnTo>
                  <a:pt x="1850009" y="408305"/>
                </a:lnTo>
                <a:lnTo>
                  <a:pt x="2097182" y="408305"/>
                </a:lnTo>
                <a:lnTo>
                  <a:pt x="2114041" y="378968"/>
                </a:lnTo>
                <a:lnTo>
                  <a:pt x="2223516" y="366649"/>
                </a:lnTo>
                <a:lnTo>
                  <a:pt x="2068957" y="0"/>
                </a:lnTo>
                <a:close/>
              </a:path>
            </a:pathLst>
          </a:custGeom>
          <a:solidFill>
            <a:srgbClr val="00AFEF"/>
          </a:solidFill>
        </p:spPr>
        <p:txBody>
          <a:bodyPr wrap="square" lIns="0" tIns="0" rIns="0" bIns="0" rtlCol="0"/>
          <a:lstStyle/>
          <a:p>
            <a:endParaRPr/>
          </a:p>
        </p:txBody>
      </p:sp>
      <p:sp>
        <p:nvSpPr>
          <p:cNvPr id="16" name="object 16"/>
          <p:cNvSpPr/>
          <p:nvPr/>
        </p:nvSpPr>
        <p:spPr>
          <a:xfrm>
            <a:off x="3513963" y="5467863"/>
            <a:ext cx="2583180" cy="932815"/>
          </a:xfrm>
          <a:custGeom>
            <a:avLst/>
            <a:gdLst/>
            <a:ahLst/>
            <a:cxnLst/>
            <a:rect l="l" t="t" r="r" b="b"/>
            <a:pathLst>
              <a:path w="2583179" h="932814">
                <a:moveTo>
                  <a:pt x="264033" y="0"/>
                </a:moveTo>
                <a:lnTo>
                  <a:pt x="0" y="29463"/>
                </a:lnTo>
                <a:lnTo>
                  <a:pt x="4433" y="61284"/>
                </a:lnTo>
                <a:lnTo>
                  <a:pt x="10571" y="92691"/>
                </a:lnTo>
                <a:lnTo>
                  <a:pt x="27861" y="154226"/>
                </a:lnTo>
                <a:lnTo>
                  <a:pt x="51673" y="213996"/>
                </a:lnTo>
                <a:lnTo>
                  <a:pt x="81813" y="271926"/>
                </a:lnTo>
                <a:lnTo>
                  <a:pt x="118083" y="327941"/>
                </a:lnTo>
                <a:lnTo>
                  <a:pt x="160289" y="381969"/>
                </a:lnTo>
                <a:lnTo>
                  <a:pt x="208234" y="433935"/>
                </a:lnTo>
                <a:lnTo>
                  <a:pt x="261723" y="483765"/>
                </a:lnTo>
                <a:lnTo>
                  <a:pt x="320561" y="531385"/>
                </a:lnTo>
                <a:lnTo>
                  <a:pt x="351923" y="554343"/>
                </a:lnTo>
                <a:lnTo>
                  <a:pt x="384550" y="576722"/>
                </a:lnTo>
                <a:lnTo>
                  <a:pt x="418415" y="598510"/>
                </a:lnTo>
                <a:lnTo>
                  <a:pt x="453496" y="619700"/>
                </a:lnTo>
                <a:lnTo>
                  <a:pt x="489766" y="640282"/>
                </a:lnTo>
                <a:lnTo>
                  <a:pt x="527202" y="660247"/>
                </a:lnTo>
                <a:lnTo>
                  <a:pt x="565779" y="679585"/>
                </a:lnTo>
                <a:lnTo>
                  <a:pt x="605474" y="698288"/>
                </a:lnTo>
                <a:lnTo>
                  <a:pt x="646260" y="716345"/>
                </a:lnTo>
                <a:lnTo>
                  <a:pt x="688114" y="733749"/>
                </a:lnTo>
                <a:lnTo>
                  <a:pt x="731012" y="750489"/>
                </a:lnTo>
                <a:lnTo>
                  <a:pt x="774928" y="766556"/>
                </a:lnTo>
                <a:lnTo>
                  <a:pt x="819839" y="781941"/>
                </a:lnTo>
                <a:lnTo>
                  <a:pt x="865719" y="796635"/>
                </a:lnTo>
                <a:lnTo>
                  <a:pt x="912545" y="810629"/>
                </a:lnTo>
                <a:lnTo>
                  <a:pt x="960293" y="823913"/>
                </a:lnTo>
                <a:lnTo>
                  <a:pt x="1008936" y="836478"/>
                </a:lnTo>
                <a:lnTo>
                  <a:pt x="1058452" y="848315"/>
                </a:lnTo>
                <a:lnTo>
                  <a:pt x="1108815" y="859414"/>
                </a:lnTo>
                <a:lnTo>
                  <a:pt x="1160001" y="869767"/>
                </a:lnTo>
                <a:lnTo>
                  <a:pt x="1211986" y="879364"/>
                </a:lnTo>
                <a:lnTo>
                  <a:pt x="1264746" y="888196"/>
                </a:lnTo>
                <a:lnTo>
                  <a:pt x="1318254" y="896253"/>
                </a:lnTo>
                <a:lnTo>
                  <a:pt x="1372488" y="903526"/>
                </a:lnTo>
                <a:lnTo>
                  <a:pt x="1427423" y="910007"/>
                </a:lnTo>
                <a:lnTo>
                  <a:pt x="1483034" y="915686"/>
                </a:lnTo>
                <a:lnTo>
                  <a:pt x="1539297" y="920553"/>
                </a:lnTo>
                <a:lnTo>
                  <a:pt x="1596187" y="924599"/>
                </a:lnTo>
                <a:lnTo>
                  <a:pt x="1653680" y="927815"/>
                </a:lnTo>
                <a:lnTo>
                  <a:pt x="1711752" y="930193"/>
                </a:lnTo>
                <a:lnTo>
                  <a:pt x="1770377" y="931721"/>
                </a:lnTo>
                <a:lnTo>
                  <a:pt x="1829532" y="932393"/>
                </a:lnTo>
                <a:lnTo>
                  <a:pt x="1889191" y="932197"/>
                </a:lnTo>
                <a:lnTo>
                  <a:pt x="1949331" y="931125"/>
                </a:lnTo>
                <a:lnTo>
                  <a:pt x="2009928" y="929168"/>
                </a:lnTo>
                <a:lnTo>
                  <a:pt x="2070955" y="926316"/>
                </a:lnTo>
                <a:lnTo>
                  <a:pt x="2132390" y="922560"/>
                </a:lnTo>
                <a:lnTo>
                  <a:pt x="2194208" y="917891"/>
                </a:lnTo>
                <a:lnTo>
                  <a:pt x="2256383" y="912299"/>
                </a:lnTo>
                <a:lnTo>
                  <a:pt x="2344343" y="902937"/>
                </a:lnTo>
                <a:lnTo>
                  <a:pt x="2093565" y="902937"/>
                </a:lnTo>
                <a:lnTo>
                  <a:pt x="2034410" y="902266"/>
                </a:lnTo>
                <a:lnTo>
                  <a:pt x="1975785" y="900737"/>
                </a:lnTo>
                <a:lnTo>
                  <a:pt x="1917713" y="898359"/>
                </a:lnTo>
                <a:lnTo>
                  <a:pt x="1860220" y="895143"/>
                </a:lnTo>
                <a:lnTo>
                  <a:pt x="1803330" y="891096"/>
                </a:lnTo>
                <a:lnTo>
                  <a:pt x="1747067" y="886229"/>
                </a:lnTo>
                <a:lnTo>
                  <a:pt x="1691456" y="880550"/>
                </a:lnTo>
                <a:lnTo>
                  <a:pt x="1636521" y="874069"/>
                </a:lnTo>
                <a:lnTo>
                  <a:pt x="1582287" y="866796"/>
                </a:lnTo>
                <a:lnTo>
                  <a:pt x="1528779" y="858738"/>
                </a:lnTo>
                <a:lnTo>
                  <a:pt x="1476019" y="849907"/>
                </a:lnTo>
                <a:lnTo>
                  <a:pt x="1424034" y="840310"/>
                </a:lnTo>
                <a:lnTo>
                  <a:pt x="1372848" y="829957"/>
                </a:lnTo>
                <a:lnTo>
                  <a:pt x="1322485" y="818857"/>
                </a:lnTo>
                <a:lnTo>
                  <a:pt x="1272969" y="807020"/>
                </a:lnTo>
                <a:lnTo>
                  <a:pt x="1224326" y="794455"/>
                </a:lnTo>
                <a:lnTo>
                  <a:pt x="1176578" y="781171"/>
                </a:lnTo>
                <a:lnTo>
                  <a:pt x="1129752" y="767178"/>
                </a:lnTo>
                <a:lnTo>
                  <a:pt x="1083872" y="752484"/>
                </a:lnTo>
                <a:lnTo>
                  <a:pt x="1038961" y="737098"/>
                </a:lnTo>
                <a:lnTo>
                  <a:pt x="995044" y="721031"/>
                </a:lnTo>
                <a:lnTo>
                  <a:pt x="952147" y="704291"/>
                </a:lnTo>
                <a:lnTo>
                  <a:pt x="910293" y="686887"/>
                </a:lnTo>
                <a:lnTo>
                  <a:pt x="869507" y="668830"/>
                </a:lnTo>
                <a:lnTo>
                  <a:pt x="829812" y="650127"/>
                </a:lnTo>
                <a:lnTo>
                  <a:pt x="791235" y="630789"/>
                </a:lnTo>
                <a:lnTo>
                  <a:pt x="753799" y="610824"/>
                </a:lnTo>
                <a:lnTo>
                  <a:pt x="717529" y="590242"/>
                </a:lnTo>
                <a:lnTo>
                  <a:pt x="682448" y="569052"/>
                </a:lnTo>
                <a:lnTo>
                  <a:pt x="648583" y="547264"/>
                </a:lnTo>
                <a:lnTo>
                  <a:pt x="615956" y="524886"/>
                </a:lnTo>
                <a:lnTo>
                  <a:pt x="584594" y="501927"/>
                </a:lnTo>
                <a:lnTo>
                  <a:pt x="554519" y="478398"/>
                </a:lnTo>
                <a:lnTo>
                  <a:pt x="498331" y="429663"/>
                </a:lnTo>
                <a:lnTo>
                  <a:pt x="447590" y="378756"/>
                </a:lnTo>
                <a:lnTo>
                  <a:pt x="402489" y="325749"/>
                </a:lnTo>
                <a:lnTo>
                  <a:pt x="363227" y="270718"/>
                </a:lnTo>
                <a:lnTo>
                  <a:pt x="329997" y="213735"/>
                </a:lnTo>
                <a:lnTo>
                  <a:pt x="302997" y="154875"/>
                </a:lnTo>
                <a:lnTo>
                  <a:pt x="282421" y="94213"/>
                </a:lnTo>
                <a:lnTo>
                  <a:pt x="268466" y="31821"/>
                </a:lnTo>
                <a:lnTo>
                  <a:pt x="264033" y="0"/>
                </a:lnTo>
                <a:close/>
              </a:path>
              <a:path w="2583179" h="932814">
                <a:moveTo>
                  <a:pt x="2582926" y="876325"/>
                </a:moveTo>
                <a:lnTo>
                  <a:pt x="2520416" y="882847"/>
                </a:lnTo>
                <a:lnTo>
                  <a:pt x="2458241" y="888438"/>
                </a:lnTo>
                <a:lnTo>
                  <a:pt x="2396423" y="893107"/>
                </a:lnTo>
                <a:lnTo>
                  <a:pt x="2334988" y="896862"/>
                </a:lnTo>
                <a:lnTo>
                  <a:pt x="2273961" y="899714"/>
                </a:lnTo>
                <a:lnTo>
                  <a:pt x="2213364" y="901670"/>
                </a:lnTo>
                <a:lnTo>
                  <a:pt x="2153224" y="902742"/>
                </a:lnTo>
                <a:lnTo>
                  <a:pt x="2093565" y="902937"/>
                </a:lnTo>
                <a:lnTo>
                  <a:pt x="2344343" y="902937"/>
                </a:lnTo>
                <a:lnTo>
                  <a:pt x="2582926" y="876325"/>
                </a:lnTo>
                <a:close/>
              </a:path>
            </a:pathLst>
          </a:custGeom>
          <a:solidFill>
            <a:srgbClr val="008DC1"/>
          </a:solidFill>
        </p:spPr>
        <p:txBody>
          <a:bodyPr wrap="square" lIns="0" tIns="0" rIns="0" bIns="0" rtlCol="0"/>
          <a:lstStyle/>
          <a:p>
            <a:endParaRPr/>
          </a:p>
        </p:txBody>
      </p:sp>
      <p:sp>
        <p:nvSpPr>
          <p:cNvPr id="17" name="object 17"/>
          <p:cNvSpPr txBox="1"/>
          <p:nvPr/>
        </p:nvSpPr>
        <p:spPr>
          <a:xfrm>
            <a:off x="8541515" y="4711955"/>
            <a:ext cx="3252471" cy="378460"/>
          </a:xfrm>
          <a:prstGeom prst="rect">
            <a:avLst/>
          </a:prstGeom>
        </p:spPr>
        <p:txBody>
          <a:bodyPr vert="horz" wrap="square" lIns="0" tIns="0" rIns="0" bIns="0" rtlCol="0">
            <a:spAutoFit/>
          </a:bodyPr>
          <a:lstStyle/>
          <a:p>
            <a:pPr marL="12700"/>
            <a:r>
              <a:rPr sz="2400" b="1" spc="-240" dirty="0">
                <a:solidFill>
                  <a:srgbClr val="252525"/>
                </a:solidFill>
                <a:latin typeface="Arial"/>
                <a:cs typeface="Arial"/>
                <a:hlinkClick r:id="rId10"/>
              </a:rPr>
              <a:t>www.openweathermap.org</a:t>
            </a:r>
            <a:endParaRPr sz="2400" dirty="0">
              <a:latin typeface="Arial"/>
              <a:cs typeface="Arial"/>
            </a:endParaRPr>
          </a:p>
        </p:txBody>
      </p:sp>
      <p:sp>
        <p:nvSpPr>
          <p:cNvPr id="18" name="object 18"/>
          <p:cNvSpPr/>
          <p:nvPr/>
        </p:nvSpPr>
        <p:spPr>
          <a:xfrm>
            <a:off x="8095489" y="2273807"/>
            <a:ext cx="4067555" cy="2894076"/>
          </a:xfrm>
          <a:prstGeom prst="rect">
            <a:avLst/>
          </a:prstGeom>
          <a:blipFill>
            <a:blip r:embed="rId11" cstate="print"/>
            <a:stretch>
              <a:fillRect/>
            </a:stretch>
          </a:blipFill>
        </p:spPr>
        <p:txBody>
          <a:bodyPr wrap="square" lIns="0" tIns="0" rIns="0" bIns="0" rtlCol="0"/>
          <a:lstStyle/>
          <a:p>
            <a:endParaRPr/>
          </a:p>
        </p:txBody>
      </p:sp>
      <p:sp>
        <p:nvSpPr>
          <p:cNvPr id="19" name="object 19"/>
          <p:cNvSpPr/>
          <p:nvPr/>
        </p:nvSpPr>
        <p:spPr>
          <a:xfrm>
            <a:off x="8291196" y="2468883"/>
            <a:ext cx="3479381" cy="2305495"/>
          </a:xfrm>
          <a:prstGeom prst="rect">
            <a:avLst/>
          </a:prstGeom>
          <a:blipFill>
            <a:blip r:embed="rId12" cstate="print"/>
            <a:stretch>
              <a:fillRect/>
            </a:stretch>
          </a:blipFill>
        </p:spPr>
        <p:txBody>
          <a:bodyPr wrap="square" lIns="0" tIns="0" rIns="0" bIns="0" rtlCol="0"/>
          <a:lstStyle/>
          <a:p>
            <a:endParaRPr/>
          </a:p>
        </p:txBody>
      </p:sp>
      <p:sp>
        <p:nvSpPr>
          <p:cNvPr id="20" name="object 20"/>
          <p:cNvSpPr txBox="1"/>
          <p:nvPr/>
        </p:nvSpPr>
        <p:spPr>
          <a:xfrm>
            <a:off x="8356857" y="1638935"/>
            <a:ext cx="828675" cy="369332"/>
          </a:xfrm>
          <a:prstGeom prst="rect">
            <a:avLst/>
          </a:prstGeom>
        </p:spPr>
        <p:txBody>
          <a:bodyPr vert="horz" wrap="square" lIns="0" tIns="0" rIns="0" bIns="0" rtlCol="0">
            <a:spAutoFit/>
          </a:bodyPr>
          <a:lstStyle/>
          <a:p>
            <a:pPr marL="12700"/>
            <a:r>
              <a:rPr sz="2400" b="1" spc="-509" dirty="0">
                <a:solidFill>
                  <a:srgbClr val="252525"/>
                </a:solidFill>
                <a:latin typeface="Arial"/>
                <a:cs typeface="Arial"/>
              </a:rPr>
              <a:t>S</a:t>
            </a:r>
            <a:r>
              <a:rPr sz="2400" b="1" spc="-175" dirty="0">
                <a:solidFill>
                  <a:srgbClr val="252525"/>
                </a:solidFill>
                <a:latin typeface="Arial"/>
                <a:cs typeface="Arial"/>
              </a:rPr>
              <a:t>e</a:t>
            </a:r>
            <a:r>
              <a:rPr sz="2400" b="1" spc="-131" dirty="0">
                <a:solidFill>
                  <a:srgbClr val="252525"/>
                </a:solidFill>
                <a:latin typeface="Arial"/>
                <a:cs typeface="Arial"/>
              </a:rPr>
              <a:t>r</a:t>
            </a:r>
            <a:r>
              <a:rPr sz="2400" b="1" spc="-195" dirty="0">
                <a:solidFill>
                  <a:srgbClr val="252525"/>
                </a:solidFill>
                <a:latin typeface="Arial"/>
                <a:cs typeface="Arial"/>
              </a:rPr>
              <a:t>v</a:t>
            </a:r>
            <a:r>
              <a:rPr sz="2400" b="1" spc="-185" dirty="0">
                <a:solidFill>
                  <a:srgbClr val="252525"/>
                </a:solidFill>
                <a:latin typeface="Arial"/>
                <a:cs typeface="Arial"/>
              </a:rPr>
              <a:t>e</a:t>
            </a:r>
            <a:r>
              <a:rPr sz="2400" b="1" spc="20" dirty="0">
                <a:solidFill>
                  <a:srgbClr val="252525"/>
                </a:solidFill>
                <a:latin typeface="Arial"/>
                <a:cs typeface="Arial"/>
              </a:rPr>
              <a:t>r</a:t>
            </a:r>
            <a:endParaRPr sz="2400" dirty="0">
              <a:latin typeface="Arial"/>
              <a:cs typeface="Arial"/>
            </a:endParaRPr>
          </a:p>
        </p:txBody>
      </p:sp>
      <p:sp>
        <p:nvSpPr>
          <p:cNvPr id="21" name="object 21"/>
          <p:cNvSpPr/>
          <p:nvPr/>
        </p:nvSpPr>
        <p:spPr>
          <a:xfrm>
            <a:off x="2845307" y="2650235"/>
            <a:ext cx="2188464" cy="1207008"/>
          </a:xfrm>
          <a:prstGeom prst="rect">
            <a:avLst/>
          </a:prstGeom>
          <a:blipFill>
            <a:blip r:embed="rId13" cstate="print"/>
            <a:stretch>
              <a:fillRect/>
            </a:stretch>
          </a:blipFill>
        </p:spPr>
        <p:txBody>
          <a:bodyPr wrap="square" lIns="0" tIns="0" rIns="0" bIns="0" rtlCol="0"/>
          <a:lstStyle/>
          <a:p>
            <a:endParaRPr/>
          </a:p>
        </p:txBody>
      </p:sp>
      <p:sp>
        <p:nvSpPr>
          <p:cNvPr id="22" name="object 22"/>
          <p:cNvSpPr/>
          <p:nvPr/>
        </p:nvSpPr>
        <p:spPr>
          <a:xfrm>
            <a:off x="2860548" y="1484381"/>
            <a:ext cx="2158365" cy="1176655"/>
          </a:xfrm>
          <a:custGeom>
            <a:avLst/>
            <a:gdLst/>
            <a:ahLst/>
            <a:cxnLst/>
            <a:rect l="l" t="t" r="r" b="b"/>
            <a:pathLst>
              <a:path w="2158365" h="1176655">
                <a:moveTo>
                  <a:pt x="2056891" y="0"/>
                </a:moveTo>
                <a:lnTo>
                  <a:pt x="101091" y="0"/>
                </a:lnTo>
                <a:lnTo>
                  <a:pt x="61721" y="7937"/>
                </a:lnTo>
                <a:lnTo>
                  <a:pt x="29590" y="29591"/>
                </a:lnTo>
                <a:lnTo>
                  <a:pt x="7937" y="61722"/>
                </a:lnTo>
                <a:lnTo>
                  <a:pt x="0" y="101091"/>
                </a:lnTo>
                <a:lnTo>
                  <a:pt x="0" y="1075436"/>
                </a:lnTo>
                <a:lnTo>
                  <a:pt x="7937" y="1114806"/>
                </a:lnTo>
                <a:lnTo>
                  <a:pt x="29590" y="1146937"/>
                </a:lnTo>
                <a:lnTo>
                  <a:pt x="61721" y="1168590"/>
                </a:lnTo>
                <a:lnTo>
                  <a:pt x="101091" y="1176527"/>
                </a:lnTo>
                <a:lnTo>
                  <a:pt x="2056891" y="1176527"/>
                </a:lnTo>
                <a:lnTo>
                  <a:pt x="2096262" y="1168590"/>
                </a:lnTo>
                <a:lnTo>
                  <a:pt x="2128393" y="1146936"/>
                </a:lnTo>
                <a:lnTo>
                  <a:pt x="2150046" y="1114805"/>
                </a:lnTo>
                <a:lnTo>
                  <a:pt x="2157984" y="1075436"/>
                </a:lnTo>
                <a:lnTo>
                  <a:pt x="2157984" y="101091"/>
                </a:lnTo>
                <a:lnTo>
                  <a:pt x="2150046" y="61721"/>
                </a:lnTo>
                <a:lnTo>
                  <a:pt x="2128393" y="29590"/>
                </a:lnTo>
                <a:lnTo>
                  <a:pt x="2096262" y="7937"/>
                </a:lnTo>
                <a:lnTo>
                  <a:pt x="2056891" y="0"/>
                </a:lnTo>
                <a:close/>
              </a:path>
            </a:pathLst>
          </a:custGeom>
          <a:solidFill>
            <a:srgbClr val="ECECEC"/>
          </a:solidFill>
        </p:spPr>
        <p:txBody>
          <a:bodyPr wrap="square" lIns="0" tIns="0" rIns="0" bIns="0" rtlCol="0"/>
          <a:lstStyle/>
          <a:p>
            <a:endParaRPr/>
          </a:p>
        </p:txBody>
      </p:sp>
      <p:sp>
        <p:nvSpPr>
          <p:cNvPr id="23" name="object 23"/>
          <p:cNvSpPr/>
          <p:nvPr/>
        </p:nvSpPr>
        <p:spPr>
          <a:xfrm>
            <a:off x="2860548" y="1484381"/>
            <a:ext cx="2157984" cy="1176527"/>
          </a:xfrm>
          <a:prstGeom prst="rect">
            <a:avLst/>
          </a:prstGeom>
          <a:blipFill>
            <a:blip r:embed="rId14" cstate="print"/>
            <a:stretch>
              <a:fillRect/>
            </a:stretch>
          </a:blipFill>
        </p:spPr>
        <p:txBody>
          <a:bodyPr wrap="square" lIns="0" tIns="0" rIns="0" bIns="0" rtlCol="0"/>
          <a:lstStyle/>
          <a:p>
            <a:endParaRPr/>
          </a:p>
        </p:txBody>
      </p:sp>
      <p:sp>
        <p:nvSpPr>
          <p:cNvPr id="24" name="object 24"/>
          <p:cNvSpPr/>
          <p:nvPr/>
        </p:nvSpPr>
        <p:spPr>
          <a:xfrm>
            <a:off x="3020567" y="2127509"/>
            <a:ext cx="1894332" cy="679703"/>
          </a:xfrm>
          <a:prstGeom prst="rect">
            <a:avLst/>
          </a:prstGeom>
          <a:blipFill>
            <a:blip r:embed="rId15" cstate="print"/>
            <a:stretch>
              <a:fillRect/>
            </a:stretch>
          </a:blipFill>
        </p:spPr>
        <p:txBody>
          <a:bodyPr wrap="square" lIns="0" tIns="0" rIns="0" bIns="0" rtlCol="0"/>
          <a:lstStyle/>
          <a:p>
            <a:endParaRPr/>
          </a:p>
        </p:txBody>
      </p:sp>
      <p:sp>
        <p:nvSpPr>
          <p:cNvPr id="25" name="object 25"/>
          <p:cNvSpPr txBox="1"/>
          <p:nvPr/>
        </p:nvSpPr>
        <p:spPr>
          <a:xfrm>
            <a:off x="3199001" y="2215007"/>
            <a:ext cx="1517651" cy="369332"/>
          </a:xfrm>
          <a:prstGeom prst="rect">
            <a:avLst/>
          </a:prstGeom>
        </p:spPr>
        <p:txBody>
          <a:bodyPr vert="horz" wrap="square" lIns="0" tIns="0" rIns="0" bIns="0" rtlCol="0">
            <a:spAutoFit/>
          </a:bodyPr>
          <a:lstStyle/>
          <a:p>
            <a:pPr marL="12700"/>
            <a:r>
              <a:rPr sz="2400" b="1" spc="-480" dirty="0">
                <a:solidFill>
                  <a:srgbClr val="FFFFFF"/>
                </a:solidFill>
                <a:latin typeface="Arial"/>
                <a:cs typeface="Arial"/>
              </a:rPr>
              <a:t>DHCP </a:t>
            </a:r>
            <a:r>
              <a:rPr sz="2400" b="1" spc="-380" dirty="0">
                <a:solidFill>
                  <a:srgbClr val="FFFFFF"/>
                </a:solidFill>
                <a:latin typeface="Arial"/>
                <a:cs typeface="Arial"/>
              </a:rPr>
              <a:t> </a:t>
            </a:r>
            <a:r>
              <a:rPr sz="2400" b="1" spc="-200" dirty="0">
                <a:solidFill>
                  <a:srgbClr val="FFFFFF"/>
                </a:solidFill>
                <a:latin typeface="Arial"/>
                <a:cs typeface="Arial"/>
              </a:rPr>
              <a:t>Server</a:t>
            </a:r>
            <a:endParaRPr sz="2400" dirty="0">
              <a:latin typeface="Arial"/>
              <a:cs typeface="Arial"/>
            </a:endParaRPr>
          </a:p>
        </p:txBody>
      </p:sp>
      <p:sp>
        <p:nvSpPr>
          <p:cNvPr id="26" name="object 26"/>
          <p:cNvSpPr/>
          <p:nvPr/>
        </p:nvSpPr>
        <p:spPr>
          <a:xfrm>
            <a:off x="3573781" y="2737865"/>
            <a:ext cx="273051" cy="400051"/>
          </a:xfrm>
          <a:custGeom>
            <a:avLst/>
            <a:gdLst/>
            <a:ahLst/>
            <a:cxnLst/>
            <a:rect l="l" t="t" r="r" b="b"/>
            <a:pathLst>
              <a:path w="273050" h="400050">
                <a:moveTo>
                  <a:pt x="160147" y="0"/>
                </a:moveTo>
                <a:lnTo>
                  <a:pt x="160147" y="49275"/>
                </a:lnTo>
                <a:lnTo>
                  <a:pt x="120564" y="72099"/>
                </a:lnTo>
                <a:lnTo>
                  <a:pt x="85743" y="100860"/>
                </a:lnTo>
                <a:lnTo>
                  <a:pt x="56167" y="134781"/>
                </a:lnTo>
                <a:lnTo>
                  <a:pt x="32320" y="173079"/>
                </a:lnTo>
                <a:lnTo>
                  <a:pt x="14687" y="214977"/>
                </a:lnTo>
                <a:lnTo>
                  <a:pt x="3752" y="259694"/>
                </a:lnTo>
                <a:lnTo>
                  <a:pt x="0" y="306450"/>
                </a:lnTo>
                <a:lnTo>
                  <a:pt x="0" y="399669"/>
                </a:lnTo>
                <a:lnTo>
                  <a:pt x="3752" y="352912"/>
                </a:lnTo>
                <a:lnTo>
                  <a:pt x="14687" y="308195"/>
                </a:lnTo>
                <a:lnTo>
                  <a:pt x="32320" y="266297"/>
                </a:lnTo>
                <a:lnTo>
                  <a:pt x="56167" y="227999"/>
                </a:lnTo>
                <a:lnTo>
                  <a:pt x="85743" y="194078"/>
                </a:lnTo>
                <a:lnTo>
                  <a:pt x="120564" y="165317"/>
                </a:lnTo>
                <a:lnTo>
                  <a:pt x="160147" y="142494"/>
                </a:lnTo>
                <a:lnTo>
                  <a:pt x="205892" y="142494"/>
                </a:lnTo>
                <a:lnTo>
                  <a:pt x="272796" y="70612"/>
                </a:lnTo>
                <a:lnTo>
                  <a:pt x="160147" y="0"/>
                </a:lnTo>
                <a:close/>
              </a:path>
              <a:path w="273050" h="400050">
                <a:moveTo>
                  <a:pt x="205892" y="142494"/>
                </a:moveTo>
                <a:lnTo>
                  <a:pt x="160147" y="142494"/>
                </a:lnTo>
                <a:lnTo>
                  <a:pt x="160147" y="191643"/>
                </a:lnTo>
                <a:lnTo>
                  <a:pt x="205892" y="142494"/>
                </a:lnTo>
                <a:close/>
              </a:path>
            </a:pathLst>
          </a:custGeom>
          <a:solidFill>
            <a:srgbClr val="FF5050"/>
          </a:solidFill>
        </p:spPr>
        <p:txBody>
          <a:bodyPr wrap="square" lIns="0" tIns="0" rIns="0" bIns="0" rtlCol="0"/>
          <a:lstStyle/>
          <a:p>
            <a:endParaRPr/>
          </a:p>
        </p:txBody>
      </p:sp>
      <p:sp>
        <p:nvSpPr>
          <p:cNvPr id="27" name="object 27"/>
          <p:cNvSpPr/>
          <p:nvPr/>
        </p:nvSpPr>
        <p:spPr>
          <a:xfrm>
            <a:off x="3573781" y="3090925"/>
            <a:ext cx="273051" cy="328931"/>
          </a:xfrm>
          <a:custGeom>
            <a:avLst/>
            <a:gdLst/>
            <a:ahLst/>
            <a:cxnLst/>
            <a:rect l="l" t="t" r="r" b="b"/>
            <a:pathLst>
              <a:path w="273050" h="328929">
                <a:moveTo>
                  <a:pt x="3683" y="0"/>
                </a:moveTo>
                <a:lnTo>
                  <a:pt x="2089" y="11568"/>
                </a:lnTo>
                <a:lnTo>
                  <a:pt x="936" y="23209"/>
                </a:lnTo>
                <a:lnTo>
                  <a:pt x="236" y="34897"/>
                </a:lnTo>
                <a:lnTo>
                  <a:pt x="0" y="46609"/>
                </a:lnTo>
                <a:lnTo>
                  <a:pt x="4396" y="97365"/>
                </a:lnTo>
                <a:lnTo>
                  <a:pt x="17071" y="145133"/>
                </a:lnTo>
                <a:lnTo>
                  <a:pt x="37253" y="189117"/>
                </a:lnTo>
                <a:lnTo>
                  <a:pt x="64171" y="228518"/>
                </a:lnTo>
                <a:lnTo>
                  <a:pt x="97053" y="262542"/>
                </a:lnTo>
                <a:lnTo>
                  <a:pt x="135128" y="290392"/>
                </a:lnTo>
                <a:lnTo>
                  <a:pt x="177624" y="311271"/>
                </a:lnTo>
                <a:lnTo>
                  <a:pt x="223770" y="324382"/>
                </a:lnTo>
                <a:lnTo>
                  <a:pt x="272796" y="328929"/>
                </a:lnTo>
                <a:lnTo>
                  <a:pt x="272796" y="235712"/>
                </a:lnTo>
                <a:lnTo>
                  <a:pt x="223852" y="231162"/>
                </a:lnTo>
                <a:lnTo>
                  <a:pt x="177597" y="218009"/>
                </a:lnTo>
                <a:lnTo>
                  <a:pt x="134872" y="196995"/>
                </a:lnTo>
                <a:lnTo>
                  <a:pt x="96519" y="168862"/>
                </a:lnTo>
                <a:lnTo>
                  <a:pt x="63382" y="134353"/>
                </a:lnTo>
                <a:lnTo>
                  <a:pt x="36302" y="94212"/>
                </a:lnTo>
                <a:lnTo>
                  <a:pt x="16121" y="49180"/>
                </a:lnTo>
                <a:lnTo>
                  <a:pt x="3683" y="0"/>
                </a:lnTo>
                <a:close/>
              </a:path>
            </a:pathLst>
          </a:custGeom>
          <a:solidFill>
            <a:srgbClr val="CD4040"/>
          </a:solidFill>
        </p:spPr>
        <p:txBody>
          <a:bodyPr wrap="square" lIns="0" tIns="0" rIns="0" bIns="0" rtlCol="0"/>
          <a:lstStyle/>
          <a:p>
            <a:endParaRPr/>
          </a:p>
        </p:txBody>
      </p:sp>
      <p:sp>
        <p:nvSpPr>
          <p:cNvPr id="28" name="object 28"/>
          <p:cNvSpPr/>
          <p:nvPr/>
        </p:nvSpPr>
        <p:spPr>
          <a:xfrm>
            <a:off x="4079751" y="3083687"/>
            <a:ext cx="295911" cy="347980"/>
          </a:xfrm>
          <a:custGeom>
            <a:avLst/>
            <a:gdLst/>
            <a:ahLst/>
            <a:cxnLst/>
            <a:rect l="l" t="t" r="r" b="b"/>
            <a:pathLst>
              <a:path w="295910" h="347979">
                <a:moveTo>
                  <a:pt x="140588" y="150875"/>
                </a:moveTo>
                <a:lnTo>
                  <a:pt x="0" y="283463"/>
                </a:lnTo>
                <a:lnTo>
                  <a:pt x="140588" y="347852"/>
                </a:lnTo>
                <a:lnTo>
                  <a:pt x="140588" y="292735"/>
                </a:lnTo>
                <a:lnTo>
                  <a:pt x="184618" y="264782"/>
                </a:lnTo>
                <a:lnTo>
                  <a:pt x="222080" y="230490"/>
                </a:lnTo>
                <a:lnTo>
                  <a:pt x="240861" y="205993"/>
                </a:lnTo>
                <a:lnTo>
                  <a:pt x="140588" y="205993"/>
                </a:lnTo>
                <a:lnTo>
                  <a:pt x="140588" y="150875"/>
                </a:lnTo>
                <a:close/>
              </a:path>
              <a:path w="295910" h="347979">
                <a:moveTo>
                  <a:pt x="292226" y="0"/>
                </a:moveTo>
                <a:lnTo>
                  <a:pt x="278797" y="51025"/>
                </a:lnTo>
                <a:lnTo>
                  <a:pt x="256114" y="98222"/>
                </a:lnTo>
                <a:lnTo>
                  <a:pt x="224982" y="140506"/>
                </a:lnTo>
                <a:lnTo>
                  <a:pt x="186205" y="176792"/>
                </a:lnTo>
                <a:lnTo>
                  <a:pt x="140588" y="205993"/>
                </a:lnTo>
                <a:lnTo>
                  <a:pt x="240861" y="205993"/>
                </a:lnTo>
                <a:lnTo>
                  <a:pt x="252443" y="190888"/>
                </a:lnTo>
                <a:lnTo>
                  <a:pt x="275171" y="147007"/>
                </a:lnTo>
                <a:lnTo>
                  <a:pt x="289734" y="99878"/>
                </a:lnTo>
                <a:lnTo>
                  <a:pt x="295597" y="50532"/>
                </a:lnTo>
                <a:lnTo>
                  <a:pt x="292226" y="0"/>
                </a:lnTo>
                <a:close/>
              </a:path>
            </a:pathLst>
          </a:custGeom>
          <a:solidFill>
            <a:srgbClr val="FF5050"/>
          </a:solidFill>
        </p:spPr>
        <p:txBody>
          <a:bodyPr wrap="square" lIns="0" tIns="0" rIns="0" bIns="0" rtlCol="0"/>
          <a:lstStyle/>
          <a:p>
            <a:endParaRPr/>
          </a:p>
        </p:txBody>
      </p:sp>
      <p:sp>
        <p:nvSpPr>
          <p:cNvPr id="29" name="object 29"/>
          <p:cNvSpPr/>
          <p:nvPr/>
        </p:nvSpPr>
        <p:spPr>
          <a:xfrm>
            <a:off x="4079751" y="2756916"/>
            <a:ext cx="295911" cy="370205"/>
          </a:xfrm>
          <a:custGeom>
            <a:avLst/>
            <a:gdLst/>
            <a:ahLst/>
            <a:cxnLst/>
            <a:rect l="l" t="t" r="r" b="b"/>
            <a:pathLst>
              <a:path w="295910" h="370205">
                <a:moveTo>
                  <a:pt x="0" y="0"/>
                </a:moveTo>
                <a:lnTo>
                  <a:pt x="0" y="86868"/>
                </a:lnTo>
                <a:lnTo>
                  <a:pt x="47965" y="90576"/>
                </a:lnTo>
                <a:lnTo>
                  <a:pt x="93463" y="101314"/>
                </a:lnTo>
                <a:lnTo>
                  <a:pt x="135886" y="118497"/>
                </a:lnTo>
                <a:lnTo>
                  <a:pt x="174626" y="141540"/>
                </a:lnTo>
                <a:lnTo>
                  <a:pt x="209073" y="169862"/>
                </a:lnTo>
                <a:lnTo>
                  <a:pt x="238621" y="202877"/>
                </a:lnTo>
                <a:lnTo>
                  <a:pt x="262662" y="240003"/>
                </a:lnTo>
                <a:lnTo>
                  <a:pt x="280586" y="280655"/>
                </a:lnTo>
                <a:lnTo>
                  <a:pt x="291787" y="324250"/>
                </a:lnTo>
                <a:lnTo>
                  <a:pt x="295655" y="370205"/>
                </a:lnTo>
                <a:lnTo>
                  <a:pt x="295655" y="283337"/>
                </a:lnTo>
                <a:lnTo>
                  <a:pt x="291787" y="237382"/>
                </a:lnTo>
                <a:lnTo>
                  <a:pt x="280586" y="193787"/>
                </a:lnTo>
                <a:lnTo>
                  <a:pt x="262662" y="153135"/>
                </a:lnTo>
                <a:lnTo>
                  <a:pt x="238621" y="116009"/>
                </a:lnTo>
                <a:lnTo>
                  <a:pt x="209073" y="82994"/>
                </a:lnTo>
                <a:lnTo>
                  <a:pt x="174626" y="54672"/>
                </a:lnTo>
                <a:lnTo>
                  <a:pt x="135886" y="31629"/>
                </a:lnTo>
                <a:lnTo>
                  <a:pt x="93463" y="14446"/>
                </a:lnTo>
                <a:lnTo>
                  <a:pt x="47965" y="3708"/>
                </a:lnTo>
                <a:lnTo>
                  <a:pt x="0" y="0"/>
                </a:lnTo>
                <a:close/>
              </a:path>
            </a:pathLst>
          </a:custGeom>
          <a:solidFill>
            <a:srgbClr val="CD4040"/>
          </a:solidFill>
        </p:spPr>
        <p:txBody>
          <a:bodyPr wrap="square" lIns="0" tIns="0" rIns="0" bIns="0" rtlCol="0"/>
          <a:lstStyle/>
          <a:p>
            <a:endParaRPr/>
          </a:p>
        </p:txBody>
      </p:sp>
      <p:sp>
        <p:nvSpPr>
          <p:cNvPr id="30" name="object 30"/>
          <p:cNvSpPr/>
          <p:nvPr/>
        </p:nvSpPr>
        <p:spPr>
          <a:xfrm>
            <a:off x="1154377" y="3909823"/>
            <a:ext cx="706755" cy="266700"/>
          </a:xfrm>
          <a:custGeom>
            <a:avLst/>
            <a:gdLst/>
            <a:ahLst/>
            <a:cxnLst/>
            <a:rect l="l" t="t" r="r" b="b"/>
            <a:pathLst>
              <a:path w="706755" h="266700">
                <a:moveTo>
                  <a:pt x="83008" y="68706"/>
                </a:moveTo>
                <a:lnTo>
                  <a:pt x="42989" y="78013"/>
                </a:lnTo>
                <a:lnTo>
                  <a:pt x="13107" y="108711"/>
                </a:lnTo>
                <a:lnTo>
                  <a:pt x="534" y="151637"/>
                </a:lnTo>
                <a:lnTo>
                  <a:pt x="0" y="160781"/>
                </a:lnTo>
                <a:lnTo>
                  <a:pt x="101" y="169925"/>
                </a:lnTo>
                <a:lnTo>
                  <a:pt x="8878" y="212851"/>
                </a:lnTo>
                <a:lnTo>
                  <a:pt x="31258" y="247884"/>
                </a:lnTo>
                <a:lnTo>
                  <a:pt x="68492" y="266049"/>
                </a:lnTo>
                <a:lnTo>
                  <a:pt x="77889" y="266582"/>
                </a:lnTo>
                <a:lnTo>
                  <a:pt x="87961" y="265938"/>
                </a:lnTo>
                <a:lnTo>
                  <a:pt x="125528" y="248030"/>
                </a:lnTo>
                <a:lnTo>
                  <a:pt x="136161" y="231901"/>
                </a:lnTo>
                <a:lnTo>
                  <a:pt x="74169" y="231901"/>
                </a:lnTo>
                <a:lnTo>
                  <a:pt x="69026" y="230631"/>
                </a:lnTo>
                <a:lnTo>
                  <a:pt x="40755" y="189102"/>
                </a:lnTo>
                <a:lnTo>
                  <a:pt x="37622" y="160781"/>
                </a:lnTo>
                <a:lnTo>
                  <a:pt x="38800" y="147065"/>
                </a:lnTo>
                <a:lnTo>
                  <a:pt x="56567" y="112394"/>
                </a:lnTo>
                <a:lnTo>
                  <a:pt x="68340" y="107187"/>
                </a:lnTo>
                <a:lnTo>
                  <a:pt x="73737" y="105536"/>
                </a:lnTo>
                <a:lnTo>
                  <a:pt x="78855" y="104775"/>
                </a:lnTo>
                <a:lnTo>
                  <a:pt x="111363" y="104775"/>
                </a:lnTo>
                <a:lnTo>
                  <a:pt x="116892" y="101091"/>
                </a:lnTo>
                <a:lnTo>
                  <a:pt x="119432" y="96646"/>
                </a:lnTo>
                <a:lnTo>
                  <a:pt x="120448" y="90169"/>
                </a:lnTo>
                <a:lnTo>
                  <a:pt x="121210" y="86867"/>
                </a:lnTo>
                <a:lnTo>
                  <a:pt x="104903" y="71500"/>
                </a:lnTo>
                <a:lnTo>
                  <a:pt x="99150" y="69850"/>
                </a:lnTo>
                <a:lnTo>
                  <a:pt x="93613" y="68960"/>
                </a:lnTo>
                <a:lnTo>
                  <a:pt x="83008" y="68706"/>
                </a:lnTo>
                <a:close/>
              </a:path>
              <a:path w="706755" h="266700">
                <a:moveTo>
                  <a:pt x="123115" y="206247"/>
                </a:moveTo>
                <a:lnTo>
                  <a:pt x="118162" y="206247"/>
                </a:lnTo>
                <a:lnTo>
                  <a:pt x="113145" y="206375"/>
                </a:lnTo>
                <a:lnTo>
                  <a:pt x="108891" y="209169"/>
                </a:lnTo>
                <a:lnTo>
                  <a:pt x="105360" y="214883"/>
                </a:lnTo>
                <a:lnTo>
                  <a:pt x="102719" y="218820"/>
                </a:lnTo>
                <a:lnTo>
                  <a:pt x="99366" y="222376"/>
                </a:lnTo>
                <a:lnTo>
                  <a:pt x="95327" y="225425"/>
                </a:lnTo>
                <a:lnTo>
                  <a:pt x="91276" y="228600"/>
                </a:lnTo>
                <a:lnTo>
                  <a:pt x="86082" y="230504"/>
                </a:lnTo>
                <a:lnTo>
                  <a:pt x="74169" y="231901"/>
                </a:lnTo>
                <a:lnTo>
                  <a:pt x="136161" y="231901"/>
                </a:lnTo>
                <a:lnTo>
                  <a:pt x="137212" y="229234"/>
                </a:lnTo>
                <a:lnTo>
                  <a:pt x="137674" y="225425"/>
                </a:lnTo>
                <a:lnTo>
                  <a:pt x="137626" y="224535"/>
                </a:lnTo>
                <a:lnTo>
                  <a:pt x="136196" y="216788"/>
                </a:lnTo>
                <a:lnTo>
                  <a:pt x="133656" y="212851"/>
                </a:lnTo>
                <a:lnTo>
                  <a:pt x="129084" y="208914"/>
                </a:lnTo>
                <a:lnTo>
                  <a:pt x="126798" y="207136"/>
                </a:lnTo>
                <a:lnTo>
                  <a:pt x="123115" y="206247"/>
                </a:lnTo>
                <a:close/>
              </a:path>
              <a:path w="706755" h="266700">
                <a:moveTo>
                  <a:pt x="111363" y="104775"/>
                </a:moveTo>
                <a:lnTo>
                  <a:pt x="88520" y="104775"/>
                </a:lnTo>
                <a:lnTo>
                  <a:pt x="93244" y="105282"/>
                </a:lnTo>
                <a:lnTo>
                  <a:pt x="97867" y="106171"/>
                </a:lnTo>
                <a:lnTo>
                  <a:pt x="104166" y="107060"/>
                </a:lnTo>
                <a:lnTo>
                  <a:pt x="109246" y="106171"/>
                </a:lnTo>
                <a:lnTo>
                  <a:pt x="111363" y="104775"/>
                </a:lnTo>
                <a:close/>
              </a:path>
              <a:path w="706755" h="266700">
                <a:moveTo>
                  <a:pt x="169851" y="43306"/>
                </a:moveTo>
                <a:lnTo>
                  <a:pt x="146229" y="55371"/>
                </a:lnTo>
                <a:lnTo>
                  <a:pt x="146864" y="60197"/>
                </a:lnTo>
                <a:lnTo>
                  <a:pt x="168073" y="244347"/>
                </a:lnTo>
                <a:lnTo>
                  <a:pt x="170006" y="251376"/>
                </a:lnTo>
                <a:lnTo>
                  <a:pt x="173915" y="256095"/>
                </a:lnTo>
                <a:lnTo>
                  <a:pt x="179824" y="258528"/>
                </a:lnTo>
                <a:lnTo>
                  <a:pt x="187758" y="258698"/>
                </a:lnTo>
                <a:lnTo>
                  <a:pt x="193600" y="257936"/>
                </a:lnTo>
                <a:lnTo>
                  <a:pt x="198172" y="256158"/>
                </a:lnTo>
                <a:lnTo>
                  <a:pt x="201601" y="253364"/>
                </a:lnTo>
                <a:lnTo>
                  <a:pt x="204903" y="250444"/>
                </a:lnTo>
                <a:lnTo>
                  <a:pt x="206300" y="246125"/>
                </a:lnTo>
                <a:lnTo>
                  <a:pt x="205665" y="240283"/>
                </a:lnTo>
                <a:lnTo>
                  <a:pt x="183948" y="52450"/>
                </a:lnTo>
                <a:lnTo>
                  <a:pt x="181916" y="49021"/>
                </a:lnTo>
                <a:lnTo>
                  <a:pt x="178233" y="46608"/>
                </a:lnTo>
                <a:lnTo>
                  <a:pt x="174677" y="44195"/>
                </a:lnTo>
                <a:lnTo>
                  <a:pt x="169851" y="43306"/>
                </a:lnTo>
                <a:close/>
              </a:path>
              <a:path w="706755" h="266700">
                <a:moveTo>
                  <a:pt x="255195" y="105028"/>
                </a:moveTo>
                <a:lnTo>
                  <a:pt x="249353" y="105790"/>
                </a:lnTo>
                <a:lnTo>
                  <a:pt x="244527" y="106298"/>
                </a:lnTo>
                <a:lnTo>
                  <a:pt x="240336" y="107950"/>
                </a:lnTo>
                <a:lnTo>
                  <a:pt x="236780" y="110743"/>
                </a:lnTo>
                <a:lnTo>
                  <a:pt x="233097" y="113410"/>
                </a:lnTo>
                <a:lnTo>
                  <a:pt x="231573" y="117220"/>
                </a:lnTo>
                <a:lnTo>
                  <a:pt x="232208" y="121919"/>
                </a:lnTo>
                <a:lnTo>
                  <a:pt x="245289" y="235457"/>
                </a:lnTo>
                <a:lnTo>
                  <a:pt x="247222" y="242486"/>
                </a:lnTo>
                <a:lnTo>
                  <a:pt x="251131" y="247205"/>
                </a:lnTo>
                <a:lnTo>
                  <a:pt x="257040" y="249638"/>
                </a:lnTo>
                <a:lnTo>
                  <a:pt x="264974" y="249808"/>
                </a:lnTo>
                <a:lnTo>
                  <a:pt x="270816" y="249046"/>
                </a:lnTo>
                <a:lnTo>
                  <a:pt x="275388" y="247269"/>
                </a:lnTo>
                <a:lnTo>
                  <a:pt x="278817" y="244475"/>
                </a:lnTo>
                <a:lnTo>
                  <a:pt x="282119" y="241553"/>
                </a:lnTo>
                <a:lnTo>
                  <a:pt x="283516" y="237235"/>
                </a:lnTo>
                <a:lnTo>
                  <a:pt x="282881" y="231394"/>
                </a:lnTo>
                <a:lnTo>
                  <a:pt x="269292" y="114172"/>
                </a:lnTo>
                <a:lnTo>
                  <a:pt x="267260" y="110870"/>
                </a:lnTo>
                <a:lnTo>
                  <a:pt x="263577" y="108457"/>
                </a:lnTo>
                <a:lnTo>
                  <a:pt x="260021" y="105917"/>
                </a:lnTo>
                <a:lnTo>
                  <a:pt x="255195" y="105028"/>
                </a:lnTo>
                <a:close/>
              </a:path>
              <a:path w="706755" h="266700">
                <a:moveTo>
                  <a:pt x="248591" y="47497"/>
                </a:moveTo>
                <a:lnTo>
                  <a:pt x="219381" y="68579"/>
                </a:lnTo>
                <a:lnTo>
                  <a:pt x="220216" y="75183"/>
                </a:lnTo>
                <a:lnTo>
                  <a:pt x="220905" y="81152"/>
                </a:lnTo>
                <a:lnTo>
                  <a:pt x="223826" y="86486"/>
                </a:lnTo>
                <a:lnTo>
                  <a:pt x="234113" y="94487"/>
                </a:lnTo>
                <a:lnTo>
                  <a:pt x="240082" y="96138"/>
                </a:lnTo>
                <a:lnTo>
                  <a:pt x="254052" y="94487"/>
                </a:lnTo>
                <a:lnTo>
                  <a:pt x="259640" y="91439"/>
                </a:lnTo>
                <a:lnTo>
                  <a:pt x="263323" y="86232"/>
                </a:lnTo>
                <a:lnTo>
                  <a:pt x="267006" y="80898"/>
                </a:lnTo>
                <a:lnTo>
                  <a:pt x="268403" y="75183"/>
                </a:lnTo>
                <a:lnTo>
                  <a:pt x="267707" y="68579"/>
                </a:lnTo>
                <a:lnTo>
                  <a:pt x="267006" y="62737"/>
                </a:lnTo>
                <a:lnTo>
                  <a:pt x="264212" y="57530"/>
                </a:lnTo>
                <a:lnTo>
                  <a:pt x="254814" y="49148"/>
                </a:lnTo>
                <a:lnTo>
                  <a:pt x="248591" y="47497"/>
                </a:lnTo>
                <a:close/>
              </a:path>
              <a:path w="706755" h="266700">
                <a:moveTo>
                  <a:pt x="371973" y="77525"/>
                </a:moveTo>
                <a:lnTo>
                  <a:pt x="333427" y="89661"/>
                </a:lnTo>
                <a:lnTo>
                  <a:pt x="308392" y="126777"/>
                </a:lnTo>
                <a:lnTo>
                  <a:pt x="304788" y="158226"/>
                </a:lnTo>
                <a:lnTo>
                  <a:pt x="305217" y="166189"/>
                </a:lnTo>
                <a:lnTo>
                  <a:pt x="321106" y="211871"/>
                </a:lnTo>
                <a:lnTo>
                  <a:pt x="364351" y="232417"/>
                </a:lnTo>
                <a:lnTo>
                  <a:pt x="379020" y="231775"/>
                </a:lnTo>
                <a:lnTo>
                  <a:pt x="416136" y="214375"/>
                </a:lnTo>
                <a:lnTo>
                  <a:pt x="427399" y="199389"/>
                </a:lnTo>
                <a:lnTo>
                  <a:pt x="363526" y="199389"/>
                </a:lnTo>
                <a:lnTo>
                  <a:pt x="356795" y="198119"/>
                </a:lnTo>
                <a:lnTo>
                  <a:pt x="352731" y="194309"/>
                </a:lnTo>
                <a:lnTo>
                  <a:pt x="348667" y="190626"/>
                </a:lnTo>
                <a:lnTo>
                  <a:pt x="345873" y="185419"/>
                </a:lnTo>
                <a:lnTo>
                  <a:pt x="344476" y="178942"/>
                </a:lnTo>
                <a:lnTo>
                  <a:pt x="427407" y="169290"/>
                </a:lnTo>
                <a:lnTo>
                  <a:pt x="431852" y="164210"/>
                </a:lnTo>
                <a:lnTo>
                  <a:pt x="430836" y="155066"/>
                </a:lnTo>
                <a:lnTo>
                  <a:pt x="429526" y="145728"/>
                </a:lnTo>
                <a:lnTo>
                  <a:pt x="429349" y="144779"/>
                </a:lnTo>
                <a:lnTo>
                  <a:pt x="341428" y="144779"/>
                </a:lnTo>
                <a:lnTo>
                  <a:pt x="341809" y="137540"/>
                </a:lnTo>
                <a:lnTo>
                  <a:pt x="344349" y="130555"/>
                </a:lnTo>
                <a:lnTo>
                  <a:pt x="353239" y="117601"/>
                </a:lnTo>
                <a:lnTo>
                  <a:pt x="359970" y="113918"/>
                </a:lnTo>
                <a:lnTo>
                  <a:pt x="372797" y="112394"/>
                </a:lnTo>
                <a:lnTo>
                  <a:pt x="420341" y="112394"/>
                </a:lnTo>
                <a:lnTo>
                  <a:pt x="417818" y="106981"/>
                </a:lnTo>
                <a:lnTo>
                  <a:pt x="384979" y="79049"/>
                </a:lnTo>
                <a:lnTo>
                  <a:pt x="378655" y="77882"/>
                </a:lnTo>
                <a:lnTo>
                  <a:pt x="371973" y="77525"/>
                </a:lnTo>
                <a:close/>
              </a:path>
              <a:path w="706755" h="266700">
                <a:moveTo>
                  <a:pt x="413437" y="176656"/>
                </a:moveTo>
                <a:lnTo>
                  <a:pt x="404039" y="178434"/>
                </a:lnTo>
                <a:lnTo>
                  <a:pt x="400610" y="180720"/>
                </a:lnTo>
                <a:lnTo>
                  <a:pt x="398324" y="184530"/>
                </a:lnTo>
                <a:lnTo>
                  <a:pt x="395911" y="188213"/>
                </a:lnTo>
                <a:lnTo>
                  <a:pt x="363526" y="199389"/>
                </a:lnTo>
                <a:lnTo>
                  <a:pt x="427399" y="199389"/>
                </a:lnTo>
                <a:lnTo>
                  <a:pt x="428550" y="195706"/>
                </a:lnTo>
                <a:lnTo>
                  <a:pt x="428169" y="191642"/>
                </a:lnTo>
                <a:lnTo>
                  <a:pt x="427915" y="187705"/>
                </a:lnTo>
                <a:lnTo>
                  <a:pt x="425883" y="184276"/>
                </a:lnTo>
                <a:lnTo>
                  <a:pt x="422200" y="181609"/>
                </a:lnTo>
                <a:lnTo>
                  <a:pt x="418009" y="178053"/>
                </a:lnTo>
                <a:lnTo>
                  <a:pt x="413437" y="176656"/>
                </a:lnTo>
                <a:close/>
              </a:path>
              <a:path w="706755" h="266700">
                <a:moveTo>
                  <a:pt x="420341" y="112394"/>
                </a:moveTo>
                <a:lnTo>
                  <a:pt x="372797" y="112394"/>
                </a:lnTo>
                <a:lnTo>
                  <a:pt x="376353" y="112902"/>
                </a:lnTo>
                <a:lnTo>
                  <a:pt x="382195" y="115950"/>
                </a:lnTo>
                <a:lnTo>
                  <a:pt x="384735" y="117982"/>
                </a:lnTo>
                <a:lnTo>
                  <a:pt x="386640" y="120650"/>
                </a:lnTo>
                <a:lnTo>
                  <a:pt x="388672" y="123443"/>
                </a:lnTo>
                <a:lnTo>
                  <a:pt x="390323" y="126618"/>
                </a:lnTo>
                <a:lnTo>
                  <a:pt x="391510" y="130555"/>
                </a:lnTo>
                <a:lnTo>
                  <a:pt x="392736" y="134111"/>
                </a:lnTo>
                <a:lnTo>
                  <a:pt x="393504" y="136937"/>
                </a:lnTo>
                <a:lnTo>
                  <a:pt x="393879" y="138810"/>
                </a:lnTo>
                <a:lnTo>
                  <a:pt x="341428" y="144779"/>
                </a:lnTo>
                <a:lnTo>
                  <a:pt x="429349" y="144779"/>
                </a:lnTo>
                <a:lnTo>
                  <a:pt x="427876" y="136905"/>
                </a:lnTo>
                <a:lnTo>
                  <a:pt x="425907" y="128670"/>
                </a:lnTo>
                <a:lnTo>
                  <a:pt x="423597" y="120903"/>
                </a:lnTo>
                <a:lnTo>
                  <a:pt x="420910" y="113615"/>
                </a:lnTo>
                <a:lnTo>
                  <a:pt x="420341" y="112394"/>
                </a:lnTo>
                <a:close/>
              </a:path>
              <a:path w="706755" h="266700">
                <a:moveTo>
                  <a:pt x="471095" y="65785"/>
                </a:moveTo>
                <a:lnTo>
                  <a:pt x="449197" y="84962"/>
                </a:lnTo>
                <a:lnTo>
                  <a:pt x="463983" y="213105"/>
                </a:lnTo>
                <a:lnTo>
                  <a:pt x="465761" y="217169"/>
                </a:lnTo>
                <a:lnTo>
                  <a:pt x="468682" y="219836"/>
                </a:lnTo>
                <a:lnTo>
                  <a:pt x="471603" y="222376"/>
                </a:lnTo>
                <a:lnTo>
                  <a:pt x="476048" y="223392"/>
                </a:lnTo>
                <a:lnTo>
                  <a:pt x="482144" y="222884"/>
                </a:lnTo>
                <a:lnTo>
                  <a:pt x="490145" y="221051"/>
                </a:lnTo>
                <a:lnTo>
                  <a:pt x="495669" y="217074"/>
                </a:lnTo>
                <a:lnTo>
                  <a:pt x="498717" y="210954"/>
                </a:lnTo>
                <a:lnTo>
                  <a:pt x="499289" y="202691"/>
                </a:lnTo>
                <a:lnTo>
                  <a:pt x="489383" y="116331"/>
                </a:lnTo>
                <a:lnTo>
                  <a:pt x="493701" y="110362"/>
                </a:lnTo>
                <a:lnTo>
                  <a:pt x="516815" y="99186"/>
                </a:lnTo>
                <a:lnTo>
                  <a:pt x="520879" y="98678"/>
                </a:lnTo>
                <a:lnTo>
                  <a:pt x="571099" y="98678"/>
                </a:lnTo>
                <a:lnTo>
                  <a:pt x="570917" y="98170"/>
                </a:lnTo>
                <a:lnTo>
                  <a:pt x="567869" y="90550"/>
                </a:lnTo>
                <a:lnTo>
                  <a:pt x="563678" y="84073"/>
                </a:lnTo>
                <a:lnTo>
                  <a:pt x="561265" y="81660"/>
                </a:lnTo>
                <a:lnTo>
                  <a:pt x="485319" y="81660"/>
                </a:lnTo>
                <a:lnTo>
                  <a:pt x="484684" y="75691"/>
                </a:lnTo>
                <a:lnTo>
                  <a:pt x="482652" y="71627"/>
                </a:lnTo>
                <a:lnTo>
                  <a:pt x="479223" y="69087"/>
                </a:lnTo>
                <a:lnTo>
                  <a:pt x="475794" y="66675"/>
                </a:lnTo>
                <a:lnTo>
                  <a:pt x="471095" y="65785"/>
                </a:lnTo>
                <a:close/>
              </a:path>
              <a:path w="706755" h="266700">
                <a:moveTo>
                  <a:pt x="571099" y="98678"/>
                </a:moveTo>
                <a:lnTo>
                  <a:pt x="520879" y="98678"/>
                </a:lnTo>
                <a:lnTo>
                  <a:pt x="524308" y="99059"/>
                </a:lnTo>
                <a:lnTo>
                  <a:pt x="526975" y="100456"/>
                </a:lnTo>
                <a:lnTo>
                  <a:pt x="549073" y="202310"/>
                </a:lnTo>
                <a:lnTo>
                  <a:pt x="551359" y="206501"/>
                </a:lnTo>
                <a:lnTo>
                  <a:pt x="559233" y="211835"/>
                </a:lnTo>
                <a:lnTo>
                  <a:pt x="563805" y="212851"/>
                </a:lnTo>
                <a:lnTo>
                  <a:pt x="569012" y="212344"/>
                </a:lnTo>
                <a:lnTo>
                  <a:pt x="574854" y="211581"/>
                </a:lnTo>
                <a:lnTo>
                  <a:pt x="579172" y="209295"/>
                </a:lnTo>
                <a:lnTo>
                  <a:pt x="584506" y="201167"/>
                </a:lnTo>
                <a:lnTo>
                  <a:pt x="585522" y="196595"/>
                </a:lnTo>
                <a:lnTo>
                  <a:pt x="585014" y="191388"/>
                </a:lnTo>
                <a:lnTo>
                  <a:pt x="577140" y="123062"/>
                </a:lnTo>
                <a:lnTo>
                  <a:pt x="576114" y="116441"/>
                </a:lnTo>
                <a:lnTo>
                  <a:pt x="574743" y="110093"/>
                </a:lnTo>
                <a:lnTo>
                  <a:pt x="573014" y="104007"/>
                </a:lnTo>
                <a:lnTo>
                  <a:pt x="571099" y="98678"/>
                </a:lnTo>
                <a:close/>
              </a:path>
              <a:path w="706755" h="266700">
                <a:moveTo>
                  <a:pt x="653439" y="92075"/>
                </a:moveTo>
                <a:lnTo>
                  <a:pt x="617526" y="92075"/>
                </a:lnTo>
                <a:lnTo>
                  <a:pt x="625024" y="156844"/>
                </a:lnTo>
                <a:lnTo>
                  <a:pt x="625527" y="161670"/>
                </a:lnTo>
                <a:lnTo>
                  <a:pt x="626924" y="167512"/>
                </a:lnTo>
                <a:lnTo>
                  <a:pt x="630988" y="178942"/>
                </a:lnTo>
                <a:lnTo>
                  <a:pt x="633782" y="184022"/>
                </a:lnTo>
                <a:lnTo>
                  <a:pt x="637592" y="188467"/>
                </a:lnTo>
                <a:lnTo>
                  <a:pt x="641275" y="192912"/>
                </a:lnTo>
                <a:lnTo>
                  <a:pt x="645974" y="196341"/>
                </a:lnTo>
                <a:lnTo>
                  <a:pt x="657277" y="201167"/>
                </a:lnTo>
                <a:lnTo>
                  <a:pt x="663881" y="201929"/>
                </a:lnTo>
                <a:lnTo>
                  <a:pt x="671374" y="201167"/>
                </a:lnTo>
                <a:lnTo>
                  <a:pt x="676073" y="200405"/>
                </a:lnTo>
                <a:lnTo>
                  <a:pt x="678613" y="199644"/>
                </a:lnTo>
                <a:lnTo>
                  <a:pt x="681280" y="198881"/>
                </a:lnTo>
                <a:lnTo>
                  <a:pt x="683947" y="197992"/>
                </a:lnTo>
                <a:lnTo>
                  <a:pt x="686741" y="196595"/>
                </a:lnTo>
                <a:lnTo>
                  <a:pt x="689408" y="195325"/>
                </a:lnTo>
                <a:lnTo>
                  <a:pt x="706680" y="174878"/>
                </a:lnTo>
                <a:lnTo>
                  <a:pt x="706426" y="170179"/>
                </a:lnTo>
                <a:lnTo>
                  <a:pt x="706320" y="166369"/>
                </a:lnTo>
                <a:lnTo>
                  <a:pt x="666167" y="166369"/>
                </a:lnTo>
                <a:lnTo>
                  <a:pt x="665151" y="165861"/>
                </a:lnTo>
                <a:lnTo>
                  <a:pt x="664262" y="165226"/>
                </a:lnTo>
                <a:lnTo>
                  <a:pt x="663373" y="164464"/>
                </a:lnTo>
                <a:lnTo>
                  <a:pt x="662659" y="163194"/>
                </a:lnTo>
                <a:lnTo>
                  <a:pt x="662103" y="162305"/>
                </a:lnTo>
                <a:lnTo>
                  <a:pt x="661595" y="161035"/>
                </a:lnTo>
                <a:lnTo>
                  <a:pt x="661087" y="157987"/>
                </a:lnTo>
                <a:lnTo>
                  <a:pt x="660778" y="155575"/>
                </a:lnTo>
                <a:lnTo>
                  <a:pt x="660452" y="153288"/>
                </a:lnTo>
                <a:lnTo>
                  <a:pt x="653439" y="92075"/>
                </a:lnTo>
                <a:close/>
              </a:path>
              <a:path w="706755" h="266700">
                <a:moveTo>
                  <a:pt x="694361" y="155575"/>
                </a:moveTo>
                <a:lnTo>
                  <a:pt x="685979" y="155828"/>
                </a:lnTo>
                <a:lnTo>
                  <a:pt x="681915" y="158241"/>
                </a:lnTo>
                <a:lnTo>
                  <a:pt x="677978" y="162813"/>
                </a:lnTo>
                <a:lnTo>
                  <a:pt x="677597" y="163194"/>
                </a:lnTo>
                <a:lnTo>
                  <a:pt x="676581" y="163829"/>
                </a:lnTo>
                <a:lnTo>
                  <a:pt x="673025" y="165607"/>
                </a:lnTo>
                <a:lnTo>
                  <a:pt x="671120" y="166115"/>
                </a:lnTo>
                <a:lnTo>
                  <a:pt x="669215" y="166369"/>
                </a:lnTo>
                <a:lnTo>
                  <a:pt x="706320" y="166369"/>
                </a:lnTo>
                <a:lnTo>
                  <a:pt x="706299" y="165607"/>
                </a:lnTo>
                <a:lnTo>
                  <a:pt x="704648" y="162051"/>
                </a:lnTo>
                <a:lnTo>
                  <a:pt x="701600" y="159511"/>
                </a:lnTo>
                <a:lnTo>
                  <a:pt x="698171" y="156844"/>
                </a:lnTo>
                <a:lnTo>
                  <a:pt x="694361" y="155575"/>
                </a:lnTo>
                <a:close/>
              </a:path>
              <a:path w="706755" h="266700">
                <a:moveTo>
                  <a:pt x="623876" y="0"/>
                </a:moveTo>
                <a:lnTo>
                  <a:pt x="612700" y="1269"/>
                </a:lnTo>
                <a:lnTo>
                  <a:pt x="607747" y="6984"/>
                </a:lnTo>
                <a:lnTo>
                  <a:pt x="608890" y="17144"/>
                </a:lnTo>
                <a:lnTo>
                  <a:pt x="613462" y="56895"/>
                </a:lnTo>
                <a:lnTo>
                  <a:pt x="597460" y="58673"/>
                </a:lnTo>
                <a:lnTo>
                  <a:pt x="592634" y="59308"/>
                </a:lnTo>
                <a:lnTo>
                  <a:pt x="589205" y="61340"/>
                </a:lnTo>
                <a:lnTo>
                  <a:pt x="586336" y="65785"/>
                </a:lnTo>
                <a:lnTo>
                  <a:pt x="584506" y="68579"/>
                </a:lnTo>
                <a:lnTo>
                  <a:pt x="583894" y="71945"/>
                </a:lnTo>
                <a:lnTo>
                  <a:pt x="583822" y="73532"/>
                </a:lnTo>
                <a:lnTo>
                  <a:pt x="584252" y="77723"/>
                </a:lnTo>
                <a:lnTo>
                  <a:pt x="584887" y="83057"/>
                </a:lnTo>
                <a:lnTo>
                  <a:pt x="586665" y="87248"/>
                </a:lnTo>
                <a:lnTo>
                  <a:pt x="592634" y="93217"/>
                </a:lnTo>
                <a:lnTo>
                  <a:pt x="596698" y="94487"/>
                </a:lnTo>
                <a:lnTo>
                  <a:pt x="617526" y="92075"/>
                </a:lnTo>
                <a:lnTo>
                  <a:pt x="653439" y="92075"/>
                </a:lnTo>
                <a:lnTo>
                  <a:pt x="652959" y="87883"/>
                </a:lnTo>
                <a:lnTo>
                  <a:pt x="688646" y="83819"/>
                </a:lnTo>
                <a:lnTo>
                  <a:pt x="692964" y="77342"/>
                </a:lnTo>
                <a:lnTo>
                  <a:pt x="685697" y="52831"/>
                </a:lnTo>
                <a:lnTo>
                  <a:pt x="648387" y="52831"/>
                </a:lnTo>
                <a:lnTo>
                  <a:pt x="643815" y="13969"/>
                </a:lnTo>
                <a:lnTo>
                  <a:pt x="641342" y="7161"/>
                </a:lnTo>
                <a:lnTo>
                  <a:pt x="637179" y="2555"/>
                </a:lnTo>
                <a:lnTo>
                  <a:pt x="631349" y="164"/>
                </a:lnTo>
                <a:lnTo>
                  <a:pt x="623876" y="0"/>
                </a:lnTo>
                <a:close/>
              </a:path>
              <a:path w="706755" h="266700">
                <a:moveTo>
                  <a:pt x="521133" y="64214"/>
                </a:moveTo>
                <a:lnTo>
                  <a:pt x="485319" y="81279"/>
                </a:lnTo>
                <a:lnTo>
                  <a:pt x="485319" y="81660"/>
                </a:lnTo>
                <a:lnTo>
                  <a:pt x="561265" y="81660"/>
                </a:lnTo>
                <a:lnTo>
                  <a:pt x="553137" y="73532"/>
                </a:lnTo>
                <a:lnTo>
                  <a:pt x="521133" y="64214"/>
                </a:lnTo>
                <a:close/>
              </a:path>
              <a:path w="706755" h="266700">
                <a:moveTo>
                  <a:pt x="679248" y="49275"/>
                </a:moveTo>
                <a:lnTo>
                  <a:pt x="674168" y="49910"/>
                </a:lnTo>
                <a:lnTo>
                  <a:pt x="648387" y="52831"/>
                </a:lnTo>
                <a:lnTo>
                  <a:pt x="685697" y="52831"/>
                </a:lnTo>
                <a:lnTo>
                  <a:pt x="683312" y="50545"/>
                </a:lnTo>
                <a:lnTo>
                  <a:pt x="679248" y="49275"/>
                </a:lnTo>
                <a:close/>
              </a:path>
            </a:pathLst>
          </a:custGeom>
          <a:solidFill>
            <a:srgbClr val="252525"/>
          </a:solidFill>
        </p:spPr>
        <p:txBody>
          <a:bodyPr wrap="square" lIns="0" tIns="0" rIns="0" bIns="0" rtlCol="0"/>
          <a:lstStyle/>
          <a:p>
            <a:endParaRPr/>
          </a:p>
        </p:txBody>
      </p:sp>
      <p:sp>
        <p:nvSpPr>
          <p:cNvPr id="31" name="object 31"/>
          <p:cNvSpPr txBox="1"/>
          <p:nvPr/>
        </p:nvSpPr>
        <p:spPr>
          <a:xfrm>
            <a:off x="5566917" y="6027423"/>
            <a:ext cx="1780539" cy="369332"/>
          </a:xfrm>
          <a:prstGeom prst="rect">
            <a:avLst/>
          </a:prstGeom>
        </p:spPr>
        <p:txBody>
          <a:bodyPr vert="horz" wrap="square" lIns="0" tIns="0" rIns="0" bIns="0" rtlCol="0">
            <a:spAutoFit/>
          </a:bodyPr>
          <a:lstStyle/>
          <a:p>
            <a:pPr marL="12700">
              <a:tabLst>
                <a:tab pos="784780" algn="l"/>
              </a:tabLst>
            </a:pPr>
            <a:r>
              <a:rPr sz="2400" b="1" spc="-335" dirty="0">
                <a:solidFill>
                  <a:srgbClr val="252525"/>
                </a:solidFill>
                <a:latin typeface="Arial"/>
                <a:cs typeface="Arial"/>
              </a:rPr>
              <a:t>HTTP	</a:t>
            </a:r>
            <a:r>
              <a:rPr sz="2400" b="1" spc="-255" dirty="0">
                <a:solidFill>
                  <a:srgbClr val="252525"/>
                </a:solidFill>
                <a:latin typeface="Arial"/>
                <a:cs typeface="Arial"/>
              </a:rPr>
              <a:t>Request</a:t>
            </a:r>
            <a:endParaRPr sz="2400" dirty="0">
              <a:latin typeface="Arial"/>
              <a:cs typeface="Arial"/>
            </a:endParaRPr>
          </a:p>
        </p:txBody>
      </p:sp>
      <p:sp>
        <p:nvSpPr>
          <p:cNvPr id="32" name="object 32"/>
          <p:cNvSpPr/>
          <p:nvPr/>
        </p:nvSpPr>
        <p:spPr>
          <a:xfrm>
            <a:off x="4423664" y="1051043"/>
            <a:ext cx="1877568" cy="309381"/>
          </a:xfrm>
          <a:prstGeom prst="rect">
            <a:avLst/>
          </a:prstGeom>
          <a:blipFill>
            <a:blip r:embed="rId16" cstate="print"/>
            <a:stretch>
              <a:fillRect/>
            </a:stretch>
          </a:blipFill>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331351" y="1550245"/>
            <a:ext cx="11555849" cy="415498"/>
          </a:xfrm>
          <a:prstGeom prst="rect">
            <a:avLst/>
          </a:prstGeom>
        </p:spPr>
        <p:txBody>
          <a:bodyPr vert="horz" wrap="square" lIns="0" tIns="0" rIns="0" bIns="0" rtlCol="0">
            <a:spAutoFit/>
          </a:bodyPr>
          <a:lstStyle/>
          <a:p>
            <a:pPr marL="16933">
              <a:tabLst>
                <a:tab pos="670543" algn="l"/>
              </a:tabLst>
            </a:pPr>
            <a:r>
              <a:rPr sz="2700" spc="53" dirty="0">
                <a:latin typeface="Arial"/>
                <a:cs typeface="Arial"/>
              </a:rPr>
              <a:t>4)	</a:t>
            </a:r>
            <a:r>
              <a:rPr sz="2700" spc="-13" dirty="0">
                <a:latin typeface="Arial"/>
                <a:cs typeface="Arial"/>
              </a:rPr>
              <a:t> </a:t>
            </a:r>
            <a:r>
              <a:rPr sz="2700" spc="-87" dirty="0">
                <a:latin typeface="Arial"/>
                <a:cs typeface="Arial"/>
              </a:rPr>
              <a:t>Breadboard</a:t>
            </a:r>
            <a:r>
              <a:rPr sz="2700" spc="-180" dirty="0">
                <a:latin typeface="Arial"/>
                <a:cs typeface="Arial"/>
              </a:rPr>
              <a:t> </a:t>
            </a:r>
            <a:r>
              <a:rPr sz="2700" spc="-53" dirty="0">
                <a:latin typeface="Arial"/>
                <a:cs typeface="Arial"/>
              </a:rPr>
              <a:t>Layout</a:t>
            </a:r>
            <a:r>
              <a:rPr lang="en-US" sz="2700" spc="-53" dirty="0">
                <a:latin typeface="Arial"/>
                <a:cs typeface="Arial"/>
              </a:rPr>
              <a:t> using </a:t>
            </a:r>
            <a:r>
              <a:rPr lang="en-US" sz="2700" spc="-140" dirty="0">
                <a:latin typeface="Arial"/>
                <a:cs typeface="Arial"/>
              </a:rPr>
              <a:t>WIZwiki-W7500 </a:t>
            </a:r>
            <a:r>
              <a:rPr lang="en-US" sz="2700" spc="13" dirty="0">
                <a:latin typeface="Arial"/>
                <a:cs typeface="Arial"/>
              </a:rPr>
              <a:t>Starter </a:t>
            </a:r>
            <a:r>
              <a:rPr lang="en-US" sz="2700" spc="-13" dirty="0">
                <a:latin typeface="Arial"/>
                <a:cs typeface="Arial"/>
              </a:rPr>
              <a:t>Kit</a:t>
            </a:r>
            <a:endParaRPr sz="2700" dirty="0">
              <a:latin typeface="Arial"/>
              <a:cs typeface="Arial"/>
            </a:endParaRPr>
          </a:p>
        </p:txBody>
      </p:sp>
      <p:sp>
        <p:nvSpPr>
          <p:cNvPr id="22" name="object 6"/>
          <p:cNvSpPr txBox="1">
            <a:spLocks noGrp="1"/>
          </p:cNvSpPr>
          <p:nvPr>
            <p:ph type="title"/>
          </p:nvPr>
        </p:nvSpPr>
        <p:spPr>
          <a:xfrm>
            <a:off x="91981" y="566589"/>
            <a:ext cx="10372819" cy="574516"/>
          </a:xfrm>
          <a:prstGeom prst="rect">
            <a:avLst/>
          </a:prstGeom>
        </p:spPr>
        <p:txBody>
          <a:bodyPr vert="horz" wrap="square" lIns="0" tIns="0" rIns="0" bIns="0" rtlCol="0">
            <a:spAutoFit/>
          </a:bodyPr>
          <a:lstStyle/>
          <a:p>
            <a:pPr marL="16933">
              <a:tabLst>
                <a:tab pos="639217" algn="l"/>
              </a:tabLst>
            </a:pPr>
            <a:r>
              <a:rPr spc="-40" dirty="0"/>
              <a:t>4.	</a:t>
            </a:r>
            <a:r>
              <a:rPr lang="en-US" spc="-240" dirty="0"/>
              <a:t> H/W </a:t>
            </a:r>
            <a:r>
              <a:rPr lang="en-US" dirty="0"/>
              <a:t>implementation</a:t>
            </a:r>
            <a:r>
              <a:rPr lang="en-US" spc="-1007" dirty="0">
                <a:latin typeface="Malgun Gothic"/>
                <a:cs typeface="Malgun Gothic"/>
              </a:rPr>
              <a:t> </a:t>
            </a:r>
            <a:r>
              <a:rPr spc="-200" dirty="0"/>
              <a:t>- </a:t>
            </a:r>
            <a:r>
              <a:rPr lang="en-US" spc="-200" dirty="0">
                <a:latin typeface="Malgun Gothic"/>
              </a:rPr>
              <a:t>Potentiometer</a:t>
            </a:r>
            <a:endParaRPr spc="-200" dirty="0">
              <a:latin typeface="Malgun Gothic"/>
              <a:cs typeface="Malgun Gothic"/>
            </a:endParaRPr>
          </a:p>
        </p:txBody>
      </p:sp>
      <p:sp>
        <p:nvSpPr>
          <p:cNvPr id="21" name="object 2">
            <a:extLst>
              <a:ext uri="{FF2B5EF4-FFF2-40B4-BE49-F238E27FC236}">
                <a16:creationId xmlns:a16="http://schemas.microsoft.com/office/drawing/2014/main" id="{5EAED12E-5DBD-4F04-8AAF-F6571B156D6B}"/>
              </a:ext>
            </a:extLst>
          </p:cNvPr>
          <p:cNvSpPr/>
          <p:nvPr/>
        </p:nvSpPr>
        <p:spPr>
          <a:xfrm>
            <a:off x="5223509" y="3041825"/>
            <a:ext cx="1549908" cy="1591056"/>
          </a:xfrm>
          <a:prstGeom prst="rect">
            <a:avLst/>
          </a:prstGeom>
          <a:blipFill>
            <a:blip r:embed="rId2" cstate="print"/>
            <a:stretch>
              <a:fillRect/>
            </a:stretch>
          </a:blipFill>
        </p:spPr>
        <p:txBody>
          <a:bodyPr wrap="square" lIns="0" tIns="0" rIns="0" bIns="0" rtlCol="0"/>
          <a:lstStyle/>
          <a:p>
            <a:endParaRPr/>
          </a:p>
        </p:txBody>
      </p:sp>
      <p:sp>
        <p:nvSpPr>
          <p:cNvPr id="23" name="object 4">
            <a:extLst>
              <a:ext uri="{FF2B5EF4-FFF2-40B4-BE49-F238E27FC236}">
                <a16:creationId xmlns:a16="http://schemas.microsoft.com/office/drawing/2014/main" id="{62E8E381-F651-4EB1-81FF-0A898A2C8F71}"/>
              </a:ext>
            </a:extLst>
          </p:cNvPr>
          <p:cNvSpPr/>
          <p:nvPr/>
        </p:nvSpPr>
        <p:spPr>
          <a:xfrm>
            <a:off x="2498614" y="2417109"/>
            <a:ext cx="1625185" cy="2655174"/>
          </a:xfrm>
          <a:prstGeom prst="rect">
            <a:avLst/>
          </a:prstGeom>
          <a:blipFill>
            <a:blip r:embed="rId3" cstate="print"/>
            <a:stretch>
              <a:fillRect/>
            </a:stretch>
          </a:blipFill>
        </p:spPr>
        <p:txBody>
          <a:bodyPr wrap="square" lIns="0" tIns="0" rIns="0" bIns="0" rtlCol="0"/>
          <a:lstStyle/>
          <a:p>
            <a:endParaRPr/>
          </a:p>
        </p:txBody>
      </p:sp>
      <p:sp>
        <p:nvSpPr>
          <p:cNvPr id="24" name="object 5">
            <a:extLst>
              <a:ext uri="{FF2B5EF4-FFF2-40B4-BE49-F238E27FC236}">
                <a16:creationId xmlns:a16="http://schemas.microsoft.com/office/drawing/2014/main" id="{601D05FD-DCA8-4574-B68C-334307700E1A}"/>
              </a:ext>
            </a:extLst>
          </p:cNvPr>
          <p:cNvSpPr txBox="1"/>
          <p:nvPr/>
        </p:nvSpPr>
        <p:spPr>
          <a:xfrm>
            <a:off x="5049901" y="5312381"/>
            <a:ext cx="757555" cy="256540"/>
          </a:xfrm>
          <a:prstGeom prst="rect">
            <a:avLst/>
          </a:prstGeom>
        </p:spPr>
        <p:txBody>
          <a:bodyPr vert="horz" wrap="square" lIns="0" tIns="0" rIns="0" bIns="0" rtlCol="0">
            <a:spAutoFit/>
          </a:bodyPr>
          <a:lstStyle/>
          <a:p>
            <a:pPr marL="12700">
              <a:lnSpc>
                <a:spcPct val="100000"/>
              </a:lnSpc>
            </a:pPr>
            <a:r>
              <a:rPr sz="1600" spc="-280" dirty="0">
                <a:solidFill>
                  <a:srgbClr val="17375E"/>
                </a:solidFill>
                <a:latin typeface="Arial"/>
                <a:cs typeface="Arial"/>
              </a:rPr>
              <a:t>G</a:t>
            </a:r>
            <a:r>
              <a:rPr sz="1600" spc="-270" dirty="0">
                <a:solidFill>
                  <a:srgbClr val="17375E"/>
                </a:solidFill>
                <a:latin typeface="Arial"/>
                <a:cs typeface="Arial"/>
              </a:rPr>
              <a:t>N</a:t>
            </a:r>
            <a:r>
              <a:rPr sz="1600" spc="-190" dirty="0">
                <a:solidFill>
                  <a:srgbClr val="17375E"/>
                </a:solidFill>
                <a:latin typeface="Arial"/>
                <a:cs typeface="Arial"/>
              </a:rPr>
              <a:t>D:</a:t>
            </a:r>
            <a:r>
              <a:rPr sz="1600" spc="-300" dirty="0">
                <a:solidFill>
                  <a:srgbClr val="17375E"/>
                </a:solidFill>
                <a:latin typeface="Arial"/>
                <a:cs typeface="Arial"/>
              </a:rPr>
              <a:t>G</a:t>
            </a:r>
            <a:r>
              <a:rPr sz="1600" spc="-290" dirty="0">
                <a:solidFill>
                  <a:srgbClr val="17375E"/>
                </a:solidFill>
                <a:latin typeface="Arial"/>
                <a:cs typeface="Arial"/>
              </a:rPr>
              <a:t>ND</a:t>
            </a:r>
            <a:endParaRPr sz="1600">
              <a:latin typeface="Arial"/>
              <a:cs typeface="Arial"/>
            </a:endParaRPr>
          </a:p>
        </p:txBody>
      </p:sp>
      <p:sp>
        <p:nvSpPr>
          <p:cNvPr id="25" name="object 6">
            <a:extLst>
              <a:ext uri="{FF2B5EF4-FFF2-40B4-BE49-F238E27FC236}">
                <a16:creationId xmlns:a16="http://schemas.microsoft.com/office/drawing/2014/main" id="{D290A0A0-C0C4-4CF0-B84E-C7787CAF6A9A}"/>
              </a:ext>
            </a:extLst>
          </p:cNvPr>
          <p:cNvSpPr/>
          <p:nvPr/>
        </p:nvSpPr>
        <p:spPr>
          <a:xfrm>
            <a:off x="1695030" y="3894503"/>
            <a:ext cx="3312795" cy="1674495"/>
          </a:xfrm>
          <a:custGeom>
            <a:avLst/>
            <a:gdLst/>
            <a:ahLst/>
            <a:cxnLst/>
            <a:rect l="l" t="t" r="r" b="b"/>
            <a:pathLst>
              <a:path w="3312795" h="1674495">
                <a:moveTo>
                  <a:pt x="929297" y="0"/>
                </a:moveTo>
                <a:lnTo>
                  <a:pt x="0" y="0"/>
                </a:lnTo>
                <a:lnTo>
                  <a:pt x="0" y="1674380"/>
                </a:lnTo>
                <a:lnTo>
                  <a:pt x="3312579" y="1674380"/>
                </a:lnTo>
              </a:path>
            </a:pathLst>
          </a:custGeom>
          <a:ln w="38100">
            <a:solidFill>
              <a:srgbClr val="000000"/>
            </a:solidFill>
          </a:ln>
        </p:spPr>
        <p:txBody>
          <a:bodyPr wrap="square" lIns="0" tIns="0" rIns="0" bIns="0" rtlCol="0"/>
          <a:lstStyle/>
          <a:p>
            <a:endParaRPr/>
          </a:p>
        </p:txBody>
      </p:sp>
      <p:sp>
        <p:nvSpPr>
          <p:cNvPr id="26" name="object 7">
            <a:extLst>
              <a:ext uri="{FF2B5EF4-FFF2-40B4-BE49-F238E27FC236}">
                <a16:creationId xmlns:a16="http://schemas.microsoft.com/office/drawing/2014/main" id="{EC92F100-D747-4E8B-81CD-5BAAF40A3439}"/>
              </a:ext>
            </a:extLst>
          </p:cNvPr>
          <p:cNvSpPr/>
          <p:nvPr/>
        </p:nvSpPr>
        <p:spPr>
          <a:xfrm>
            <a:off x="2395728" y="3388534"/>
            <a:ext cx="3270885" cy="1790064"/>
          </a:xfrm>
          <a:custGeom>
            <a:avLst/>
            <a:gdLst/>
            <a:ahLst/>
            <a:cxnLst/>
            <a:rect l="l" t="t" r="r" b="b"/>
            <a:pathLst>
              <a:path w="3270885" h="1790064">
                <a:moveTo>
                  <a:pt x="0" y="1789531"/>
                </a:moveTo>
                <a:lnTo>
                  <a:pt x="2003425" y="1789531"/>
                </a:lnTo>
                <a:lnTo>
                  <a:pt x="2003425" y="0"/>
                </a:lnTo>
                <a:lnTo>
                  <a:pt x="3270377" y="0"/>
                </a:lnTo>
              </a:path>
            </a:pathLst>
          </a:custGeom>
          <a:ln w="38100">
            <a:solidFill>
              <a:srgbClr val="30859C"/>
            </a:solidFill>
          </a:ln>
        </p:spPr>
        <p:txBody>
          <a:bodyPr wrap="square" lIns="0" tIns="0" rIns="0" bIns="0" rtlCol="0"/>
          <a:lstStyle/>
          <a:p>
            <a:endParaRPr/>
          </a:p>
        </p:txBody>
      </p:sp>
      <p:sp>
        <p:nvSpPr>
          <p:cNvPr id="27" name="object 8">
            <a:extLst>
              <a:ext uri="{FF2B5EF4-FFF2-40B4-BE49-F238E27FC236}">
                <a16:creationId xmlns:a16="http://schemas.microsoft.com/office/drawing/2014/main" id="{C547E46E-B7DE-4C3E-81B3-1EB2C4C972B4}"/>
              </a:ext>
            </a:extLst>
          </p:cNvPr>
          <p:cNvSpPr/>
          <p:nvPr/>
        </p:nvSpPr>
        <p:spPr>
          <a:xfrm>
            <a:off x="2415540" y="4104814"/>
            <a:ext cx="196850" cy="1080135"/>
          </a:xfrm>
          <a:custGeom>
            <a:avLst/>
            <a:gdLst/>
            <a:ahLst/>
            <a:cxnLst/>
            <a:rect l="l" t="t" r="r" b="b"/>
            <a:pathLst>
              <a:path w="196850" h="1080135">
                <a:moveTo>
                  <a:pt x="0" y="1079703"/>
                </a:moveTo>
                <a:lnTo>
                  <a:pt x="0" y="20701"/>
                </a:lnTo>
                <a:lnTo>
                  <a:pt x="196595" y="20701"/>
                </a:lnTo>
                <a:lnTo>
                  <a:pt x="196595" y="0"/>
                </a:lnTo>
              </a:path>
            </a:pathLst>
          </a:custGeom>
          <a:ln w="38100">
            <a:solidFill>
              <a:srgbClr val="30859C"/>
            </a:solidFill>
          </a:ln>
        </p:spPr>
        <p:txBody>
          <a:bodyPr wrap="square" lIns="0" tIns="0" rIns="0" bIns="0" rtlCol="0"/>
          <a:lstStyle/>
          <a:p>
            <a:endParaRPr/>
          </a:p>
        </p:txBody>
      </p:sp>
      <p:sp>
        <p:nvSpPr>
          <p:cNvPr id="28" name="object 9">
            <a:extLst>
              <a:ext uri="{FF2B5EF4-FFF2-40B4-BE49-F238E27FC236}">
                <a16:creationId xmlns:a16="http://schemas.microsoft.com/office/drawing/2014/main" id="{0EEDCDCE-CD7F-470B-8A8D-1A6480E08550}"/>
              </a:ext>
            </a:extLst>
          </p:cNvPr>
          <p:cNvSpPr/>
          <p:nvPr/>
        </p:nvSpPr>
        <p:spPr>
          <a:xfrm>
            <a:off x="1770887" y="2343071"/>
            <a:ext cx="838835" cy="1349375"/>
          </a:xfrm>
          <a:custGeom>
            <a:avLst/>
            <a:gdLst/>
            <a:ahLst/>
            <a:cxnLst/>
            <a:rect l="l" t="t" r="r" b="b"/>
            <a:pathLst>
              <a:path w="838835" h="1349375">
                <a:moveTo>
                  <a:pt x="838454" y="1349247"/>
                </a:moveTo>
                <a:lnTo>
                  <a:pt x="838454" y="1334262"/>
                </a:lnTo>
                <a:lnTo>
                  <a:pt x="0" y="1334262"/>
                </a:lnTo>
                <a:lnTo>
                  <a:pt x="0" y="0"/>
                </a:lnTo>
              </a:path>
            </a:pathLst>
          </a:custGeom>
          <a:ln w="38100">
            <a:solidFill>
              <a:srgbClr val="FF0000"/>
            </a:solidFill>
          </a:ln>
        </p:spPr>
        <p:txBody>
          <a:bodyPr wrap="square" lIns="0" tIns="0" rIns="0" bIns="0" rtlCol="0"/>
          <a:lstStyle/>
          <a:p>
            <a:endParaRPr/>
          </a:p>
        </p:txBody>
      </p:sp>
      <p:sp>
        <p:nvSpPr>
          <p:cNvPr id="29" name="object 10">
            <a:extLst>
              <a:ext uri="{FF2B5EF4-FFF2-40B4-BE49-F238E27FC236}">
                <a16:creationId xmlns:a16="http://schemas.microsoft.com/office/drawing/2014/main" id="{F54B54A8-11E1-4857-A282-51AECFE28DF3}"/>
              </a:ext>
            </a:extLst>
          </p:cNvPr>
          <p:cNvSpPr/>
          <p:nvPr/>
        </p:nvSpPr>
        <p:spPr>
          <a:xfrm>
            <a:off x="1752600" y="2353738"/>
            <a:ext cx="3662045" cy="778510"/>
          </a:xfrm>
          <a:custGeom>
            <a:avLst/>
            <a:gdLst/>
            <a:ahLst/>
            <a:cxnLst/>
            <a:rect l="l" t="t" r="r" b="b"/>
            <a:pathLst>
              <a:path w="3662045" h="778510">
                <a:moveTo>
                  <a:pt x="0" y="0"/>
                </a:moveTo>
                <a:lnTo>
                  <a:pt x="3126485" y="0"/>
                </a:lnTo>
                <a:lnTo>
                  <a:pt x="3126485" y="778510"/>
                </a:lnTo>
                <a:lnTo>
                  <a:pt x="3662045" y="778510"/>
                </a:lnTo>
              </a:path>
            </a:pathLst>
          </a:custGeom>
          <a:ln w="38100">
            <a:solidFill>
              <a:srgbClr val="FF0000"/>
            </a:solidFill>
          </a:ln>
        </p:spPr>
        <p:txBody>
          <a:bodyPr wrap="square" lIns="0" tIns="0" rIns="0" bIns="0" rtlCol="0"/>
          <a:lstStyle/>
          <a:p>
            <a:endParaRPr/>
          </a:p>
        </p:txBody>
      </p:sp>
      <p:sp>
        <p:nvSpPr>
          <p:cNvPr id="30" name="object 11">
            <a:extLst>
              <a:ext uri="{FF2B5EF4-FFF2-40B4-BE49-F238E27FC236}">
                <a16:creationId xmlns:a16="http://schemas.microsoft.com/office/drawing/2014/main" id="{36232772-321E-4732-966C-13874C222041}"/>
              </a:ext>
            </a:extLst>
          </p:cNvPr>
          <p:cNvSpPr txBox="1"/>
          <p:nvPr/>
        </p:nvSpPr>
        <p:spPr>
          <a:xfrm>
            <a:off x="4081779" y="2353103"/>
            <a:ext cx="732155" cy="256540"/>
          </a:xfrm>
          <a:prstGeom prst="rect">
            <a:avLst/>
          </a:prstGeom>
        </p:spPr>
        <p:txBody>
          <a:bodyPr vert="horz" wrap="square" lIns="0" tIns="0" rIns="0" bIns="0" rtlCol="0">
            <a:spAutoFit/>
          </a:bodyPr>
          <a:lstStyle/>
          <a:p>
            <a:pPr marL="12700">
              <a:lnSpc>
                <a:spcPct val="100000"/>
              </a:lnSpc>
            </a:pPr>
            <a:r>
              <a:rPr sz="1600" spc="-165" dirty="0">
                <a:solidFill>
                  <a:srgbClr val="17375E"/>
                </a:solidFill>
                <a:latin typeface="Arial"/>
                <a:cs typeface="Arial"/>
              </a:rPr>
              <a:t>3.3v:VCC</a:t>
            </a:r>
            <a:endParaRPr sz="1600">
              <a:latin typeface="Arial"/>
              <a:cs typeface="Arial"/>
            </a:endParaRPr>
          </a:p>
        </p:txBody>
      </p:sp>
      <p:sp>
        <p:nvSpPr>
          <p:cNvPr id="31" name="object 14">
            <a:extLst>
              <a:ext uri="{FF2B5EF4-FFF2-40B4-BE49-F238E27FC236}">
                <a16:creationId xmlns:a16="http://schemas.microsoft.com/office/drawing/2014/main" id="{D55BBD33-8A8F-439B-B87F-7F1ECAD9F234}"/>
              </a:ext>
            </a:extLst>
          </p:cNvPr>
          <p:cNvSpPr/>
          <p:nvPr/>
        </p:nvSpPr>
        <p:spPr>
          <a:xfrm>
            <a:off x="2638806" y="3622468"/>
            <a:ext cx="326390" cy="108585"/>
          </a:xfrm>
          <a:custGeom>
            <a:avLst/>
            <a:gdLst/>
            <a:ahLst/>
            <a:cxnLst/>
            <a:rect l="l" t="t" r="r" b="b"/>
            <a:pathLst>
              <a:path w="326389" h="108585">
                <a:moveTo>
                  <a:pt x="0" y="108204"/>
                </a:moveTo>
                <a:lnTo>
                  <a:pt x="326136" y="108204"/>
                </a:lnTo>
                <a:lnTo>
                  <a:pt x="326136" y="0"/>
                </a:lnTo>
                <a:lnTo>
                  <a:pt x="0" y="0"/>
                </a:lnTo>
                <a:lnTo>
                  <a:pt x="0" y="108204"/>
                </a:lnTo>
                <a:close/>
              </a:path>
            </a:pathLst>
          </a:custGeom>
          <a:solidFill>
            <a:srgbClr val="000000">
              <a:alpha val="50195"/>
            </a:srgbClr>
          </a:solidFill>
        </p:spPr>
        <p:txBody>
          <a:bodyPr wrap="square" lIns="0" tIns="0" rIns="0" bIns="0" rtlCol="0"/>
          <a:lstStyle/>
          <a:p>
            <a:endParaRPr/>
          </a:p>
        </p:txBody>
      </p:sp>
      <p:sp>
        <p:nvSpPr>
          <p:cNvPr id="32" name="object 15">
            <a:extLst>
              <a:ext uri="{FF2B5EF4-FFF2-40B4-BE49-F238E27FC236}">
                <a16:creationId xmlns:a16="http://schemas.microsoft.com/office/drawing/2014/main" id="{98964500-ABFB-4DA8-BA74-943096BC3BBE}"/>
              </a:ext>
            </a:extLst>
          </p:cNvPr>
          <p:cNvSpPr/>
          <p:nvPr/>
        </p:nvSpPr>
        <p:spPr>
          <a:xfrm>
            <a:off x="2638806" y="3622468"/>
            <a:ext cx="326390" cy="108585"/>
          </a:xfrm>
          <a:custGeom>
            <a:avLst/>
            <a:gdLst/>
            <a:ahLst/>
            <a:cxnLst/>
            <a:rect l="l" t="t" r="r" b="b"/>
            <a:pathLst>
              <a:path w="326389" h="108585">
                <a:moveTo>
                  <a:pt x="0" y="108204"/>
                </a:moveTo>
                <a:lnTo>
                  <a:pt x="326136" y="108204"/>
                </a:lnTo>
                <a:lnTo>
                  <a:pt x="326136" y="0"/>
                </a:lnTo>
                <a:lnTo>
                  <a:pt x="0" y="0"/>
                </a:lnTo>
                <a:lnTo>
                  <a:pt x="0" y="108204"/>
                </a:lnTo>
                <a:close/>
              </a:path>
            </a:pathLst>
          </a:custGeom>
          <a:ln w="9144">
            <a:solidFill>
              <a:srgbClr val="FF0000"/>
            </a:solidFill>
          </a:ln>
        </p:spPr>
        <p:txBody>
          <a:bodyPr wrap="square" lIns="0" tIns="0" rIns="0" bIns="0" rtlCol="0"/>
          <a:lstStyle/>
          <a:p>
            <a:endParaRPr/>
          </a:p>
        </p:txBody>
      </p:sp>
      <p:sp>
        <p:nvSpPr>
          <p:cNvPr id="33" name="object 16">
            <a:extLst>
              <a:ext uri="{FF2B5EF4-FFF2-40B4-BE49-F238E27FC236}">
                <a16:creationId xmlns:a16="http://schemas.microsoft.com/office/drawing/2014/main" id="{9E75978B-CF4B-485F-AF4F-65AF2BE06FCD}"/>
              </a:ext>
            </a:extLst>
          </p:cNvPr>
          <p:cNvSpPr txBox="1"/>
          <p:nvPr/>
        </p:nvSpPr>
        <p:spPr>
          <a:xfrm>
            <a:off x="2712338" y="3620183"/>
            <a:ext cx="177800" cy="119380"/>
          </a:xfrm>
          <a:prstGeom prst="rect">
            <a:avLst/>
          </a:prstGeom>
        </p:spPr>
        <p:txBody>
          <a:bodyPr vert="horz" wrap="square" lIns="0" tIns="0" rIns="0" bIns="0" rtlCol="0">
            <a:spAutoFit/>
          </a:bodyPr>
          <a:lstStyle/>
          <a:p>
            <a:pPr marL="12700">
              <a:lnSpc>
                <a:spcPct val="100000"/>
              </a:lnSpc>
            </a:pPr>
            <a:r>
              <a:rPr sz="700" spc="-35" dirty="0">
                <a:solidFill>
                  <a:srgbClr val="FFFFFF"/>
                </a:solidFill>
                <a:latin typeface="Arial"/>
                <a:cs typeface="Arial"/>
              </a:rPr>
              <a:t>3</a:t>
            </a:r>
            <a:r>
              <a:rPr sz="700" spc="-10" dirty="0">
                <a:solidFill>
                  <a:srgbClr val="FFFFFF"/>
                </a:solidFill>
                <a:latin typeface="Arial"/>
                <a:cs typeface="Arial"/>
              </a:rPr>
              <a:t>.</a:t>
            </a:r>
            <a:r>
              <a:rPr sz="700" spc="-35" dirty="0">
                <a:solidFill>
                  <a:srgbClr val="FFFFFF"/>
                </a:solidFill>
                <a:latin typeface="Arial"/>
                <a:cs typeface="Arial"/>
              </a:rPr>
              <a:t>3</a:t>
            </a:r>
            <a:r>
              <a:rPr sz="700" spc="-65" dirty="0">
                <a:solidFill>
                  <a:srgbClr val="FFFFFF"/>
                </a:solidFill>
                <a:latin typeface="Arial"/>
                <a:cs typeface="Arial"/>
              </a:rPr>
              <a:t>v</a:t>
            </a:r>
            <a:endParaRPr sz="700">
              <a:latin typeface="Arial"/>
              <a:cs typeface="Arial"/>
            </a:endParaRPr>
          </a:p>
        </p:txBody>
      </p:sp>
      <p:sp>
        <p:nvSpPr>
          <p:cNvPr id="34" name="object 17">
            <a:extLst>
              <a:ext uri="{FF2B5EF4-FFF2-40B4-BE49-F238E27FC236}">
                <a16:creationId xmlns:a16="http://schemas.microsoft.com/office/drawing/2014/main" id="{18625E87-5694-4365-BAB8-30A8A11F9683}"/>
              </a:ext>
            </a:extLst>
          </p:cNvPr>
          <p:cNvSpPr txBox="1"/>
          <p:nvPr/>
        </p:nvSpPr>
        <p:spPr>
          <a:xfrm>
            <a:off x="2643378" y="3848021"/>
            <a:ext cx="327660" cy="97790"/>
          </a:xfrm>
          <a:prstGeom prst="rect">
            <a:avLst/>
          </a:prstGeom>
          <a:solidFill>
            <a:srgbClr val="000000"/>
          </a:solidFill>
          <a:ln w="9144">
            <a:solidFill>
              <a:srgbClr val="FF0000"/>
            </a:solidFill>
          </a:ln>
        </p:spPr>
        <p:txBody>
          <a:bodyPr vert="horz" wrap="square" lIns="0" tIns="0" rIns="0" bIns="0" rtlCol="0">
            <a:spAutoFit/>
          </a:bodyPr>
          <a:lstStyle/>
          <a:p>
            <a:pPr marL="84455">
              <a:lnSpc>
                <a:spcPts val="695"/>
              </a:lnSpc>
            </a:pPr>
            <a:r>
              <a:rPr sz="700" spc="-130" dirty="0">
                <a:solidFill>
                  <a:srgbClr val="FFFFFF"/>
                </a:solidFill>
                <a:latin typeface="Arial"/>
                <a:cs typeface="Arial"/>
              </a:rPr>
              <a:t>GND</a:t>
            </a:r>
            <a:endParaRPr sz="700">
              <a:latin typeface="Arial"/>
              <a:cs typeface="Arial"/>
            </a:endParaRPr>
          </a:p>
        </p:txBody>
      </p:sp>
      <p:sp>
        <p:nvSpPr>
          <p:cNvPr id="35" name="object 18">
            <a:extLst>
              <a:ext uri="{FF2B5EF4-FFF2-40B4-BE49-F238E27FC236}">
                <a16:creationId xmlns:a16="http://schemas.microsoft.com/office/drawing/2014/main" id="{C622D144-0210-4B5F-AC4C-99D21876241C}"/>
              </a:ext>
            </a:extLst>
          </p:cNvPr>
          <p:cNvSpPr/>
          <p:nvPr/>
        </p:nvSpPr>
        <p:spPr>
          <a:xfrm>
            <a:off x="2644901" y="4049189"/>
            <a:ext cx="326390" cy="91440"/>
          </a:xfrm>
          <a:custGeom>
            <a:avLst/>
            <a:gdLst/>
            <a:ahLst/>
            <a:cxnLst/>
            <a:rect l="l" t="t" r="r" b="b"/>
            <a:pathLst>
              <a:path w="326389" h="91439">
                <a:moveTo>
                  <a:pt x="0" y="91440"/>
                </a:moveTo>
                <a:lnTo>
                  <a:pt x="326136" y="91440"/>
                </a:lnTo>
                <a:lnTo>
                  <a:pt x="326136" y="0"/>
                </a:lnTo>
                <a:lnTo>
                  <a:pt x="0" y="0"/>
                </a:lnTo>
                <a:lnTo>
                  <a:pt x="0" y="91440"/>
                </a:lnTo>
                <a:close/>
              </a:path>
            </a:pathLst>
          </a:custGeom>
          <a:solidFill>
            <a:srgbClr val="000000">
              <a:alpha val="50195"/>
            </a:srgbClr>
          </a:solidFill>
        </p:spPr>
        <p:txBody>
          <a:bodyPr wrap="square" lIns="0" tIns="0" rIns="0" bIns="0" rtlCol="0"/>
          <a:lstStyle/>
          <a:p>
            <a:endParaRPr/>
          </a:p>
        </p:txBody>
      </p:sp>
      <p:sp>
        <p:nvSpPr>
          <p:cNvPr id="36" name="object 19">
            <a:extLst>
              <a:ext uri="{FF2B5EF4-FFF2-40B4-BE49-F238E27FC236}">
                <a16:creationId xmlns:a16="http://schemas.microsoft.com/office/drawing/2014/main" id="{0E4D9CAA-6907-4473-AD31-9FF04A3B5B9C}"/>
              </a:ext>
            </a:extLst>
          </p:cNvPr>
          <p:cNvSpPr/>
          <p:nvPr/>
        </p:nvSpPr>
        <p:spPr>
          <a:xfrm>
            <a:off x="2644901" y="4049189"/>
            <a:ext cx="326390" cy="91440"/>
          </a:xfrm>
          <a:custGeom>
            <a:avLst/>
            <a:gdLst/>
            <a:ahLst/>
            <a:cxnLst/>
            <a:rect l="l" t="t" r="r" b="b"/>
            <a:pathLst>
              <a:path w="326389" h="91439">
                <a:moveTo>
                  <a:pt x="0" y="91440"/>
                </a:moveTo>
                <a:lnTo>
                  <a:pt x="326136" y="91440"/>
                </a:lnTo>
                <a:lnTo>
                  <a:pt x="326136" y="0"/>
                </a:lnTo>
                <a:lnTo>
                  <a:pt x="0" y="0"/>
                </a:lnTo>
                <a:lnTo>
                  <a:pt x="0" y="91440"/>
                </a:lnTo>
                <a:close/>
              </a:path>
            </a:pathLst>
          </a:custGeom>
          <a:ln w="9144">
            <a:solidFill>
              <a:srgbClr val="FF0000"/>
            </a:solidFill>
          </a:ln>
        </p:spPr>
        <p:txBody>
          <a:bodyPr wrap="square" lIns="0" tIns="0" rIns="0" bIns="0" rtlCol="0"/>
          <a:lstStyle/>
          <a:p>
            <a:endParaRPr/>
          </a:p>
        </p:txBody>
      </p:sp>
      <p:sp>
        <p:nvSpPr>
          <p:cNvPr id="37" name="object 20">
            <a:extLst>
              <a:ext uri="{FF2B5EF4-FFF2-40B4-BE49-F238E27FC236}">
                <a16:creationId xmlns:a16="http://schemas.microsoft.com/office/drawing/2014/main" id="{322D4965-BFA0-4E15-B0A3-8B336E1C51E5}"/>
              </a:ext>
            </a:extLst>
          </p:cNvPr>
          <p:cNvSpPr txBox="1"/>
          <p:nvPr/>
        </p:nvSpPr>
        <p:spPr>
          <a:xfrm>
            <a:off x="2747391" y="4038902"/>
            <a:ext cx="120014" cy="119380"/>
          </a:xfrm>
          <a:prstGeom prst="rect">
            <a:avLst/>
          </a:prstGeom>
        </p:spPr>
        <p:txBody>
          <a:bodyPr vert="horz" wrap="square" lIns="0" tIns="0" rIns="0" bIns="0" rtlCol="0">
            <a:spAutoFit/>
          </a:bodyPr>
          <a:lstStyle/>
          <a:p>
            <a:pPr marL="12700">
              <a:lnSpc>
                <a:spcPct val="100000"/>
              </a:lnSpc>
            </a:pPr>
            <a:r>
              <a:rPr sz="700" spc="-60" dirty="0">
                <a:solidFill>
                  <a:srgbClr val="FFFFFF"/>
                </a:solidFill>
                <a:latin typeface="Arial"/>
                <a:cs typeface="Arial"/>
              </a:rPr>
              <a:t>A0</a:t>
            </a:r>
            <a:endParaRPr sz="700">
              <a:latin typeface="Arial"/>
              <a:cs typeface="Arial"/>
            </a:endParaRPr>
          </a:p>
        </p:txBody>
      </p:sp>
      <p:sp>
        <p:nvSpPr>
          <p:cNvPr id="38" name="object 45">
            <a:extLst>
              <a:ext uri="{FF2B5EF4-FFF2-40B4-BE49-F238E27FC236}">
                <a16:creationId xmlns:a16="http://schemas.microsoft.com/office/drawing/2014/main" id="{CC6D3007-746D-4164-8CE0-88702BC4B84A}"/>
              </a:ext>
            </a:extLst>
          </p:cNvPr>
          <p:cNvSpPr/>
          <p:nvPr/>
        </p:nvSpPr>
        <p:spPr>
          <a:xfrm>
            <a:off x="4992623" y="4575731"/>
            <a:ext cx="338455" cy="1010919"/>
          </a:xfrm>
          <a:custGeom>
            <a:avLst/>
            <a:gdLst/>
            <a:ahLst/>
            <a:cxnLst/>
            <a:rect l="l" t="t" r="r" b="b"/>
            <a:pathLst>
              <a:path w="338454" h="1010920">
                <a:moveTo>
                  <a:pt x="338201" y="0"/>
                </a:moveTo>
                <a:lnTo>
                  <a:pt x="338201" y="9905"/>
                </a:lnTo>
                <a:lnTo>
                  <a:pt x="0" y="9905"/>
                </a:lnTo>
                <a:lnTo>
                  <a:pt x="0" y="1010450"/>
                </a:lnTo>
              </a:path>
            </a:pathLst>
          </a:custGeom>
          <a:ln w="38100">
            <a:solidFill>
              <a:srgbClr val="000000"/>
            </a:solidFill>
          </a:ln>
        </p:spPr>
        <p:txBody>
          <a:bodyPr wrap="square" lIns="0" tIns="0" rIns="0" bIns="0" rtlCol="0"/>
          <a:lstStyle/>
          <a:p>
            <a:endParaRPr/>
          </a:p>
        </p:txBody>
      </p:sp>
      <p:sp>
        <p:nvSpPr>
          <p:cNvPr id="39" name="object 46">
            <a:extLst>
              <a:ext uri="{FF2B5EF4-FFF2-40B4-BE49-F238E27FC236}">
                <a16:creationId xmlns:a16="http://schemas.microsoft.com/office/drawing/2014/main" id="{8879ED42-593C-4C74-8990-186E12D5E71F}"/>
              </a:ext>
            </a:extLst>
          </p:cNvPr>
          <p:cNvSpPr/>
          <p:nvPr/>
        </p:nvSpPr>
        <p:spPr>
          <a:xfrm>
            <a:off x="2644901" y="4148249"/>
            <a:ext cx="327660" cy="90170"/>
          </a:xfrm>
          <a:custGeom>
            <a:avLst/>
            <a:gdLst/>
            <a:ahLst/>
            <a:cxnLst/>
            <a:rect l="l" t="t" r="r" b="b"/>
            <a:pathLst>
              <a:path w="327660" h="90170">
                <a:moveTo>
                  <a:pt x="0" y="89916"/>
                </a:moveTo>
                <a:lnTo>
                  <a:pt x="327660" y="89916"/>
                </a:lnTo>
                <a:lnTo>
                  <a:pt x="327660" y="0"/>
                </a:lnTo>
                <a:lnTo>
                  <a:pt x="0" y="0"/>
                </a:lnTo>
                <a:lnTo>
                  <a:pt x="0" y="89916"/>
                </a:lnTo>
                <a:close/>
              </a:path>
            </a:pathLst>
          </a:custGeom>
          <a:solidFill>
            <a:srgbClr val="000000">
              <a:alpha val="50195"/>
            </a:srgbClr>
          </a:solidFill>
        </p:spPr>
        <p:txBody>
          <a:bodyPr wrap="square" lIns="0" tIns="0" rIns="0" bIns="0" rtlCol="0"/>
          <a:lstStyle/>
          <a:p>
            <a:endParaRPr/>
          </a:p>
        </p:txBody>
      </p:sp>
      <p:sp>
        <p:nvSpPr>
          <p:cNvPr id="40" name="object 47">
            <a:extLst>
              <a:ext uri="{FF2B5EF4-FFF2-40B4-BE49-F238E27FC236}">
                <a16:creationId xmlns:a16="http://schemas.microsoft.com/office/drawing/2014/main" id="{2609EF61-563D-4773-B3FC-AB5ECD72CE9F}"/>
              </a:ext>
            </a:extLst>
          </p:cNvPr>
          <p:cNvSpPr/>
          <p:nvPr/>
        </p:nvSpPr>
        <p:spPr>
          <a:xfrm>
            <a:off x="2644901" y="4148249"/>
            <a:ext cx="327660" cy="90170"/>
          </a:xfrm>
          <a:custGeom>
            <a:avLst/>
            <a:gdLst/>
            <a:ahLst/>
            <a:cxnLst/>
            <a:rect l="l" t="t" r="r" b="b"/>
            <a:pathLst>
              <a:path w="327660" h="90170">
                <a:moveTo>
                  <a:pt x="0" y="89916"/>
                </a:moveTo>
                <a:lnTo>
                  <a:pt x="327660" y="89916"/>
                </a:lnTo>
                <a:lnTo>
                  <a:pt x="327660" y="0"/>
                </a:lnTo>
                <a:lnTo>
                  <a:pt x="0" y="0"/>
                </a:lnTo>
                <a:lnTo>
                  <a:pt x="0" y="89916"/>
                </a:lnTo>
                <a:close/>
              </a:path>
            </a:pathLst>
          </a:custGeom>
          <a:ln w="9143">
            <a:solidFill>
              <a:srgbClr val="FF0000"/>
            </a:solidFill>
          </a:ln>
        </p:spPr>
        <p:txBody>
          <a:bodyPr wrap="square" lIns="0" tIns="0" rIns="0" bIns="0" rtlCol="0"/>
          <a:lstStyle/>
          <a:p>
            <a:endParaRPr/>
          </a:p>
        </p:txBody>
      </p:sp>
      <p:sp>
        <p:nvSpPr>
          <p:cNvPr id="41" name="object 48">
            <a:extLst>
              <a:ext uri="{FF2B5EF4-FFF2-40B4-BE49-F238E27FC236}">
                <a16:creationId xmlns:a16="http://schemas.microsoft.com/office/drawing/2014/main" id="{8B3C4A58-9B6D-4C8E-9E51-F78CD6BC1353}"/>
              </a:ext>
            </a:extLst>
          </p:cNvPr>
          <p:cNvSpPr txBox="1"/>
          <p:nvPr/>
        </p:nvSpPr>
        <p:spPr>
          <a:xfrm>
            <a:off x="2755645" y="4137072"/>
            <a:ext cx="106045" cy="119380"/>
          </a:xfrm>
          <a:prstGeom prst="rect">
            <a:avLst/>
          </a:prstGeom>
        </p:spPr>
        <p:txBody>
          <a:bodyPr vert="horz" wrap="square" lIns="0" tIns="0" rIns="0" bIns="0" rtlCol="0">
            <a:spAutoFit/>
          </a:bodyPr>
          <a:lstStyle/>
          <a:p>
            <a:pPr marL="12700">
              <a:lnSpc>
                <a:spcPct val="100000"/>
              </a:lnSpc>
            </a:pPr>
            <a:r>
              <a:rPr sz="700" spc="-114" dirty="0">
                <a:solidFill>
                  <a:srgbClr val="FFFFFF"/>
                </a:solidFill>
                <a:latin typeface="Arial"/>
                <a:cs typeface="Arial"/>
              </a:rPr>
              <a:t>A1</a:t>
            </a:r>
            <a:endParaRPr sz="700">
              <a:latin typeface="Arial"/>
              <a:cs typeface="Arial"/>
            </a:endParaRPr>
          </a:p>
        </p:txBody>
      </p:sp>
      <p:sp>
        <p:nvSpPr>
          <p:cNvPr id="42" name="object 49">
            <a:extLst>
              <a:ext uri="{FF2B5EF4-FFF2-40B4-BE49-F238E27FC236}">
                <a16:creationId xmlns:a16="http://schemas.microsoft.com/office/drawing/2014/main" id="{C142EA7D-8B78-4B33-9BD2-5CB985B56ABA}"/>
              </a:ext>
            </a:extLst>
          </p:cNvPr>
          <p:cNvSpPr/>
          <p:nvPr/>
        </p:nvSpPr>
        <p:spPr>
          <a:xfrm>
            <a:off x="2092451" y="4001183"/>
            <a:ext cx="3517265" cy="1367790"/>
          </a:xfrm>
          <a:custGeom>
            <a:avLst/>
            <a:gdLst/>
            <a:ahLst/>
            <a:cxnLst/>
            <a:rect l="l" t="t" r="r" b="b"/>
            <a:pathLst>
              <a:path w="3517265" h="1367789">
                <a:moveTo>
                  <a:pt x="0" y="1367586"/>
                </a:moveTo>
                <a:lnTo>
                  <a:pt x="2463291" y="1367586"/>
                </a:lnTo>
                <a:lnTo>
                  <a:pt x="2463291" y="0"/>
                </a:lnTo>
                <a:lnTo>
                  <a:pt x="3517011" y="0"/>
                </a:lnTo>
              </a:path>
            </a:pathLst>
          </a:custGeom>
          <a:ln w="38100">
            <a:solidFill>
              <a:srgbClr val="77923B"/>
            </a:solidFill>
          </a:ln>
        </p:spPr>
        <p:txBody>
          <a:bodyPr wrap="square" lIns="0" tIns="0" rIns="0" bIns="0" rtlCol="0"/>
          <a:lstStyle/>
          <a:p>
            <a:endParaRPr/>
          </a:p>
        </p:txBody>
      </p:sp>
      <p:sp>
        <p:nvSpPr>
          <p:cNvPr id="43" name="object 50">
            <a:extLst>
              <a:ext uri="{FF2B5EF4-FFF2-40B4-BE49-F238E27FC236}">
                <a16:creationId xmlns:a16="http://schemas.microsoft.com/office/drawing/2014/main" id="{A51AD267-6137-4B14-A43D-287ADEE82DD1}"/>
              </a:ext>
            </a:extLst>
          </p:cNvPr>
          <p:cNvSpPr/>
          <p:nvPr/>
        </p:nvSpPr>
        <p:spPr>
          <a:xfrm>
            <a:off x="2106168" y="4173395"/>
            <a:ext cx="503555" cy="1214755"/>
          </a:xfrm>
          <a:custGeom>
            <a:avLst/>
            <a:gdLst/>
            <a:ahLst/>
            <a:cxnLst/>
            <a:rect l="l" t="t" r="r" b="b"/>
            <a:pathLst>
              <a:path w="503555" h="1214754">
                <a:moveTo>
                  <a:pt x="0" y="1214234"/>
                </a:moveTo>
                <a:lnTo>
                  <a:pt x="0" y="21336"/>
                </a:lnTo>
                <a:lnTo>
                  <a:pt x="503555" y="21336"/>
                </a:lnTo>
                <a:lnTo>
                  <a:pt x="503555" y="0"/>
                </a:lnTo>
              </a:path>
            </a:pathLst>
          </a:custGeom>
          <a:ln w="38099">
            <a:solidFill>
              <a:srgbClr val="77923B"/>
            </a:solidFill>
          </a:ln>
        </p:spPr>
        <p:txBody>
          <a:bodyPr wrap="square" lIns="0" tIns="0" rIns="0" bIns="0" rtlCol="0"/>
          <a:lstStyle/>
          <a:p>
            <a:endParaRPr/>
          </a:p>
        </p:txBody>
      </p:sp>
      <p:sp>
        <p:nvSpPr>
          <p:cNvPr id="44" name="object 51">
            <a:extLst>
              <a:ext uri="{FF2B5EF4-FFF2-40B4-BE49-F238E27FC236}">
                <a16:creationId xmlns:a16="http://schemas.microsoft.com/office/drawing/2014/main" id="{8CA266D4-CB49-4B1A-AFCA-CB7FA453281B}"/>
              </a:ext>
            </a:extLst>
          </p:cNvPr>
          <p:cNvSpPr/>
          <p:nvPr/>
        </p:nvSpPr>
        <p:spPr>
          <a:xfrm>
            <a:off x="5570220" y="4002706"/>
            <a:ext cx="183515" cy="85090"/>
          </a:xfrm>
          <a:custGeom>
            <a:avLst/>
            <a:gdLst/>
            <a:ahLst/>
            <a:cxnLst/>
            <a:rect l="l" t="t" r="r" b="b"/>
            <a:pathLst>
              <a:path w="183514" h="85089">
                <a:moveTo>
                  <a:pt x="0" y="0"/>
                </a:moveTo>
                <a:lnTo>
                  <a:pt x="181990" y="0"/>
                </a:lnTo>
                <a:lnTo>
                  <a:pt x="181990" y="84962"/>
                </a:lnTo>
                <a:lnTo>
                  <a:pt x="183007" y="84962"/>
                </a:lnTo>
              </a:path>
            </a:pathLst>
          </a:custGeom>
          <a:ln w="38100">
            <a:solidFill>
              <a:srgbClr val="77923B"/>
            </a:solidFill>
          </a:ln>
        </p:spPr>
        <p:txBody>
          <a:bodyPr wrap="square" lIns="0" tIns="0" rIns="0" bIns="0" rtlCol="0"/>
          <a:lstStyle/>
          <a:p>
            <a:endParaRPr/>
          </a:p>
        </p:txBody>
      </p:sp>
      <p:sp>
        <p:nvSpPr>
          <p:cNvPr id="45" name="object 52">
            <a:extLst>
              <a:ext uri="{FF2B5EF4-FFF2-40B4-BE49-F238E27FC236}">
                <a16:creationId xmlns:a16="http://schemas.microsoft.com/office/drawing/2014/main" id="{C4A8F233-17F0-498F-B8A7-C6D5740804A3}"/>
              </a:ext>
            </a:extLst>
          </p:cNvPr>
          <p:cNvSpPr txBox="1"/>
          <p:nvPr/>
        </p:nvSpPr>
        <p:spPr>
          <a:xfrm>
            <a:off x="4474464" y="3413808"/>
            <a:ext cx="789305" cy="579120"/>
          </a:xfrm>
          <a:prstGeom prst="rect">
            <a:avLst/>
          </a:prstGeom>
        </p:spPr>
        <p:txBody>
          <a:bodyPr vert="horz" wrap="square" lIns="0" tIns="0" rIns="0" bIns="0" rtlCol="0">
            <a:spAutoFit/>
          </a:bodyPr>
          <a:lstStyle/>
          <a:p>
            <a:pPr marL="12700">
              <a:lnSpc>
                <a:spcPct val="100000"/>
              </a:lnSpc>
            </a:pPr>
            <a:r>
              <a:rPr sz="1600" spc="-210" dirty="0">
                <a:solidFill>
                  <a:srgbClr val="17375E"/>
                </a:solidFill>
                <a:latin typeface="Arial"/>
                <a:cs typeface="Arial"/>
              </a:rPr>
              <a:t>A0:WIPER</a:t>
            </a:r>
            <a:endParaRPr sz="1600">
              <a:latin typeface="Arial"/>
              <a:cs typeface="Arial"/>
            </a:endParaRPr>
          </a:p>
          <a:p>
            <a:pPr marL="52705">
              <a:lnSpc>
                <a:spcPct val="100000"/>
              </a:lnSpc>
              <a:spcBef>
                <a:spcPts val="615"/>
              </a:spcBef>
            </a:pPr>
            <a:r>
              <a:rPr sz="1600" spc="-114" dirty="0">
                <a:solidFill>
                  <a:srgbClr val="17375E"/>
                </a:solidFill>
                <a:latin typeface="Arial"/>
                <a:cs typeface="Arial"/>
              </a:rPr>
              <a:t>A1:V_out</a:t>
            </a:r>
            <a:endParaRPr sz="1600">
              <a:latin typeface="Arial"/>
              <a:cs typeface="Arial"/>
            </a:endParaRPr>
          </a:p>
        </p:txBody>
      </p:sp>
      <p:sp>
        <p:nvSpPr>
          <p:cNvPr id="46" name="object 3">
            <a:extLst>
              <a:ext uri="{FF2B5EF4-FFF2-40B4-BE49-F238E27FC236}">
                <a16:creationId xmlns:a16="http://schemas.microsoft.com/office/drawing/2014/main" id="{B1BB2B9C-6927-4C2A-892F-80D1F5D0DDC9}"/>
              </a:ext>
            </a:extLst>
          </p:cNvPr>
          <p:cNvSpPr/>
          <p:nvPr/>
        </p:nvSpPr>
        <p:spPr>
          <a:xfrm>
            <a:off x="8782699" y="2896769"/>
            <a:ext cx="280670" cy="0"/>
          </a:xfrm>
          <a:custGeom>
            <a:avLst/>
            <a:gdLst/>
            <a:ahLst/>
            <a:cxnLst/>
            <a:rect l="l" t="t" r="r" b="b"/>
            <a:pathLst>
              <a:path w="280670">
                <a:moveTo>
                  <a:pt x="0" y="0"/>
                </a:moveTo>
                <a:lnTo>
                  <a:pt x="280416" y="0"/>
                </a:lnTo>
              </a:path>
            </a:pathLst>
          </a:custGeom>
          <a:ln w="9144">
            <a:solidFill>
              <a:srgbClr val="000000"/>
            </a:solidFill>
          </a:ln>
        </p:spPr>
        <p:txBody>
          <a:bodyPr wrap="square" lIns="0" tIns="0" rIns="0" bIns="0" rtlCol="0"/>
          <a:lstStyle/>
          <a:p>
            <a:endParaRPr/>
          </a:p>
        </p:txBody>
      </p:sp>
      <p:sp>
        <p:nvSpPr>
          <p:cNvPr id="47" name="object 21">
            <a:extLst>
              <a:ext uri="{FF2B5EF4-FFF2-40B4-BE49-F238E27FC236}">
                <a16:creationId xmlns:a16="http://schemas.microsoft.com/office/drawing/2014/main" id="{0DD7B356-C912-493F-82D0-7CB5025B8B2E}"/>
              </a:ext>
            </a:extLst>
          </p:cNvPr>
          <p:cNvSpPr/>
          <p:nvPr/>
        </p:nvSpPr>
        <p:spPr>
          <a:xfrm>
            <a:off x="8095374" y="2703222"/>
            <a:ext cx="356615" cy="954024"/>
          </a:xfrm>
          <a:prstGeom prst="rect">
            <a:avLst/>
          </a:prstGeom>
          <a:blipFill>
            <a:blip r:embed="rId4" cstate="print"/>
            <a:stretch>
              <a:fillRect/>
            </a:stretch>
          </a:blipFill>
        </p:spPr>
        <p:txBody>
          <a:bodyPr wrap="square" lIns="0" tIns="0" rIns="0" bIns="0" rtlCol="0"/>
          <a:lstStyle/>
          <a:p>
            <a:endParaRPr/>
          </a:p>
        </p:txBody>
      </p:sp>
      <p:sp>
        <p:nvSpPr>
          <p:cNvPr id="48" name="object 22">
            <a:extLst>
              <a:ext uri="{FF2B5EF4-FFF2-40B4-BE49-F238E27FC236}">
                <a16:creationId xmlns:a16="http://schemas.microsoft.com/office/drawing/2014/main" id="{7B25AC39-8D6B-4847-9055-4F99263EB8E0}"/>
              </a:ext>
            </a:extLst>
          </p:cNvPr>
          <p:cNvSpPr txBox="1"/>
          <p:nvPr/>
        </p:nvSpPr>
        <p:spPr>
          <a:xfrm>
            <a:off x="8253236" y="2552092"/>
            <a:ext cx="172085" cy="137160"/>
          </a:xfrm>
          <a:prstGeom prst="rect">
            <a:avLst/>
          </a:prstGeom>
        </p:spPr>
        <p:txBody>
          <a:bodyPr vert="horz" wrap="square" lIns="0" tIns="0" rIns="0" bIns="0" rtlCol="0">
            <a:spAutoFit/>
          </a:bodyPr>
          <a:lstStyle/>
          <a:p>
            <a:pPr>
              <a:lnSpc>
                <a:spcPct val="100000"/>
              </a:lnSpc>
            </a:pPr>
            <a:r>
              <a:rPr sz="900" spc="-140" dirty="0">
                <a:solidFill>
                  <a:srgbClr val="17375E"/>
                </a:solidFill>
                <a:latin typeface="Arial"/>
                <a:cs typeface="Arial"/>
              </a:rPr>
              <a:t>V</a:t>
            </a:r>
            <a:r>
              <a:rPr sz="900" spc="-210" dirty="0">
                <a:solidFill>
                  <a:srgbClr val="17375E"/>
                </a:solidFill>
                <a:latin typeface="Arial"/>
                <a:cs typeface="Arial"/>
              </a:rPr>
              <a:t>CC</a:t>
            </a:r>
            <a:endParaRPr sz="900">
              <a:latin typeface="Arial"/>
              <a:cs typeface="Arial"/>
            </a:endParaRPr>
          </a:p>
        </p:txBody>
      </p:sp>
      <p:sp>
        <p:nvSpPr>
          <p:cNvPr id="49" name="object 23">
            <a:extLst>
              <a:ext uri="{FF2B5EF4-FFF2-40B4-BE49-F238E27FC236}">
                <a16:creationId xmlns:a16="http://schemas.microsoft.com/office/drawing/2014/main" id="{6414F3AE-45A9-4566-93BB-EBA55A91A959}"/>
              </a:ext>
            </a:extLst>
          </p:cNvPr>
          <p:cNvSpPr txBox="1"/>
          <p:nvPr/>
        </p:nvSpPr>
        <p:spPr>
          <a:xfrm>
            <a:off x="8255140" y="3635275"/>
            <a:ext cx="191770" cy="137160"/>
          </a:xfrm>
          <a:prstGeom prst="rect">
            <a:avLst/>
          </a:prstGeom>
        </p:spPr>
        <p:txBody>
          <a:bodyPr vert="horz" wrap="square" lIns="0" tIns="0" rIns="0" bIns="0" rtlCol="0">
            <a:spAutoFit/>
          </a:bodyPr>
          <a:lstStyle/>
          <a:p>
            <a:pPr>
              <a:lnSpc>
                <a:spcPct val="100000"/>
              </a:lnSpc>
            </a:pPr>
            <a:r>
              <a:rPr sz="900" spc="-150" dirty="0">
                <a:solidFill>
                  <a:srgbClr val="17375E"/>
                </a:solidFill>
                <a:latin typeface="Arial"/>
                <a:cs typeface="Arial"/>
              </a:rPr>
              <a:t>GN</a:t>
            </a:r>
            <a:r>
              <a:rPr sz="900" spc="-200" dirty="0">
                <a:solidFill>
                  <a:srgbClr val="17375E"/>
                </a:solidFill>
                <a:latin typeface="Arial"/>
                <a:cs typeface="Arial"/>
              </a:rPr>
              <a:t>D</a:t>
            </a:r>
            <a:endParaRPr sz="900">
              <a:latin typeface="Arial"/>
              <a:cs typeface="Arial"/>
            </a:endParaRPr>
          </a:p>
        </p:txBody>
      </p:sp>
      <p:sp>
        <p:nvSpPr>
          <p:cNvPr id="50" name="object 24">
            <a:extLst>
              <a:ext uri="{FF2B5EF4-FFF2-40B4-BE49-F238E27FC236}">
                <a16:creationId xmlns:a16="http://schemas.microsoft.com/office/drawing/2014/main" id="{255C2769-13C5-48BD-81BE-3F616A4AF29E}"/>
              </a:ext>
            </a:extLst>
          </p:cNvPr>
          <p:cNvSpPr txBox="1"/>
          <p:nvPr/>
        </p:nvSpPr>
        <p:spPr>
          <a:xfrm>
            <a:off x="7796671" y="3134513"/>
            <a:ext cx="277495" cy="137795"/>
          </a:xfrm>
          <a:prstGeom prst="rect">
            <a:avLst/>
          </a:prstGeom>
        </p:spPr>
        <p:txBody>
          <a:bodyPr vert="horz" wrap="square" lIns="0" tIns="0" rIns="0" bIns="0" rtlCol="0">
            <a:spAutoFit/>
          </a:bodyPr>
          <a:lstStyle/>
          <a:p>
            <a:pPr>
              <a:lnSpc>
                <a:spcPct val="100000"/>
              </a:lnSpc>
            </a:pPr>
            <a:r>
              <a:rPr sz="900" spc="-135" dirty="0">
                <a:solidFill>
                  <a:srgbClr val="17375E"/>
                </a:solidFill>
                <a:latin typeface="Arial"/>
                <a:cs typeface="Arial"/>
              </a:rPr>
              <a:t>WIP</a:t>
            </a:r>
            <a:r>
              <a:rPr sz="900" spc="-155" dirty="0">
                <a:solidFill>
                  <a:srgbClr val="17375E"/>
                </a:solidFill>
                <a:latin typeface="Arial"/>
                <a:cs typeface="Arial"/>
              </a:rPr>
              <a:t>E</a:t>
            </a:r>
            <a:r>
              <a:rPr sz="900" spc="-220" dirty="0">
                <a:solidFill>
                  <a:srgbClr val="17375E"/>
                </a:solidFill>
                <a:latin typeface="Arial"/>
                <a:cs typeface="Arial"/>
              </a:rPr>
              <a:t>R</a:t>
            </a:r>
            <a:endParaRPr sz="900">
              <a:latin typeface="Arial"/>
              <a:cs typeface="Arial"/>
            </a:endParaRPr>
          </a:p>
        </p:txBody>
      </p:sp>
      <p:sp>
        <p:nvSpPr>
          <p:cNvPr id="51" name="object 25">
            <a:extLst>
              <a:ext uri="{FF2B5EF4-FFF2-40B4-BE49-F238E27FC236}">
                <a16:creationId xmlns:a16="http://schemas.microsoft.com/office/drawing/2014/main" id="{2AD56C78-9A65-402F-A3B5-0E091DA49BD2}"/>
              </a:ext>
            </a:extLst>
          </p:cNvPr>
          <p:cNvSpPr/>
          <p:nvPr/>
        </p:nvSpPr>
        <p:spPr>
          <a:xfrm>
            <a:off x="8929511" y="2665925"/>
            <a:ext cx="368300" cy="432434"/>
          </a:xfrm>
          <a:custGeom>
            <a:avLst/>
            <a:gdLst/>
            <a:ahLst/>
            <a:cxnLst/>
            <a:rect l="l" t="t" r="r" b="b"/>
            <a:pathLst>
              <a:path w="368300" h="432435">
                <a:moveTo>
                  <a:pt x="156197" y="431132"/>
                </a:moveTo>
                <a:lnTo>
                  <a:pt x="138177" y="431510"/>
                </a:lnTo>
                <a:lnTo>
                  <a:pt x="141132" y="431993"/>
                </a:lnTo>
                <a:lnTo>
                  <a:pt x="156197" y="431132"/>
                </a:lnTo>
                <a:close/>
              </a:path>
              <a:path w="368300" h="432435">
                <a:moveTo>
                  <a:pt x="109038" y="426754"/>
                </a:moveTo>
                <a:lnTo>
                  <a:pt x="134404" y="431590"/>
                </a:lnTo>
                <a:lnTo>
                  <a:pt x="138177" y="431510"/>
                </a:lnTo>
                <a:lnTo>
                  <a:pt x="109038" y="426754"/>
                </a:lnTo>
                <a:close/>
              </a:path>
              <a:path w="368300" h="432435">
                <a:moveTo>
                  <a:pt x="184511" y="429515"/>
                </a:moveTo>
                <a:lnTo>
                  <a:pt x="156197" y="431132"/>
                </a:lnTo>
                <a:lnTo>
                  <a:pt x="179731" y="430638"/>
                </a:lnTo>
                <a:lnTo>
                  <a:pt x="184511" y="429515"/>
                </a:lnTo>
                <a:close/>
              </a:path>
              <a:path w="368300" h="432435">
                <a:moveTo>
                  <a:pt x="202904" y="425192"/>
                </a:moveTo>
                <a:lnTo>
                  <a:pt x="184511" y="429515"/>
                </a:lnTo>
                <a:lnTo>
                  <a:pt x="188463" y="429289"/>
                </a:lnTo>
                <a:lnTo>
                  <a:pt x="202904" y="425192"/>
                </a:lnTo>
                <a:close/>
              </a:path>
              <a:path w="368300" h="432435">
                <a:moveTo>
                  <a:pt x="92159" y="423537"/>
                </a:moveTo>
                <a:lnTo>
                  <a:pt x="94079" y="424313"/>
                </a:lnTo>
                <a:lnTo>
                  <a:pt x="109038" y="426754"/>
                </a:lnTo>
                <a:lnTo>
                  <a:pt x="92159" y="423537"/>
                </a:lnTo>
                <a:close/>
              </a:path>
              <a:path w="368300" h="432435">
                <a:moveTo>
                  <a:pt x="229342" y="417692"/>
                </a:moveTo>
                <a:lnTo>
                  <a:pt x="202904" y="425192"/>
                </a:lnTo>
                <a:lnTo>
                  <a:pt x="224009" y="420232"/>
                </a:lnTo>
                <a:lnTo>
                  <a:pt x="229342" y="417692"/>
                </a:lnTo>
                <a:close/>
              </a:path>
              <a:path w="368300" h="432435">
                <a:moveTo>
                  <a:pt x="61739" y="411243"/>
                </a:moveTo>
                <a:lnTo>
                  <a:pt x="89628" y="423055"/>
                </a:lnTo>
                <a:lnTo>
                  <a:pt x="92159" y="423537"/>
                </a:lnTo>
                <a:lnTo>
                  <a:pt x="61739" y="411243"/>
                </a:lnTo>
                <a:close/>
              </a:path>
              <a:path w="368300" h="432435">
                <a:moveTo>
                  <a:pt x="247681" y="408956"/>
                </a:moveTo>
                <a:lnTo>
                  <a:pt x="229342" y="417692"/>
                </a:lnTo>
                <a:lnTo>
                  <a:pt x="234241" y="416302"/>
                </a:lnTo>
                <a:lnTo>
                  <a:pt x="247681" y="408956"/>
                </a:lnTo>
                <a:close/>
              </a:path>
              <a:path w="368300" h="432435">
                <a:moveTo>
                  <a:pt x="48254" y="405532"/>
                </a:moveTo>
                <a:lnTo>
                  <a:pt x="49134" y="406149"/>
                </a:lnTo>
                <a:lnTo>
                  <a:pt x="61739" y="411243"/>
                </a:lnTo>
                <a:lnTo>
                  <a:pt x="48254" y="405532"/>
                </a:lnTo>
                <a:close/>
              </a:path>
              <a:path w="368300" h="432435">
                <a:moveTo>
                  <a:pt x="271000" y="396211"/>
                </a:moveTo>
                <a:lnTo>
                  <a:pt x="247681" y="408956"/>
                </a:lnTo>
                <a:lnTo>
                  <a:pt x="265639" y="400402"/>
                </a:lnTo>
                <a:lnTo>
                  <a:pt x="271000" y="396211"/>
                </a:lnTo>
                <a:close/>
              </a:path>
              <a:path w="368300" h="432435">
                <a:moveTo>
                  <a:pt x="8127" y="377402"/>
                </a:moveTo>
                <a:lnTo>
                  <a:pt x="47003" y="405002"/>
                </a:lnTo>
                <a:lnTo>
                  <a:pt x="48254" y="405532"/>
                </a:lnTo>
                <a:lnTo>
                  <a:pt x="8127" y="377402"/>
                </a:lnTo>
                <a:close/>
              </a:path>
              <a:path w="368300" h="432435">
                <a:moveTo>
                  <a:pt x="288397" y="382611"/>
                </a:moveTo>
                <a:lnTo>
                  <a:pt x="271000" y="396211"/>
                </a:lnTo>
                <a:lnTo>
                  <a:pt x="276636" y="393131"/>
                </a:lnTo>
                <a:lnTo>
                  <a:pt x="288397" y="382611"/>
                </a:lnTo>
                <a:close/>
              </a:path>
              <a:path w="368300" h="432435">
                <a:moveTo>
                  <a:pt x="307944" y="365129"/>
                </a:moveTo>
                <a:lnTo>
                  <a:pt x="288397" y="382611"/>
                </a:lnTo>
                <a:lnTo>
                  <a:pt x="303022" y="371179"/>
                </a:lnTo>
                <a:lnTo>
                  <a:pt x="307944" y="365129"/>
                </a:lnTo>
                <a:close/>
              </a:path>
              <a:path w="368300" h="432435">
                <a:moveTo>
                  <a:pt x="323656" y="345815"/>
                </a:moveTo>
                <a:lnTo>
                  <a:pt x="307944" y="365129"/>
                </a:lnTo>
                <a:lnTo>
                  <a:pt x="313816" y="359876"/>
                </a:lnTo>
                <a:lnTo>
                  <a:pt x="323656" y="345815"/>
                </a:lnTo>
                <a:close/>
              </a:path>
              <a:path w="368300" h="432435">
                <a:moveTo>
                  <a:pt x="337977" y="325351"/>
                </a:moveTo>
                <a:lnTo>
                  <a:pt x="323656" y="345815"/>
                </a:lnTo>
                <a:lnTo>
                  <a:pt x="334502" y="332484"/>
                </a:lnTo>
                <a:lnTo>
                  <a:pt x="337977" y="325351"/>
                </a:lnTo>
                <a:close/>
              </a:path>
              <a:path w="368300" h="432435">
                <a:moveTo>
                  <a:pt x="348588" y="303572"/>
                </a:moveTo>
                <a:lnTo>
                  <a:pt x="337977" y="325351"/>
                </a:lnTo>
                <a:lnTo>
                  <a:pt x="342386" y="319050"/>
                </a:lnTo>
                <a:lnTo>
                  <a:pt x="348588" y="303572"/>
                </a:lnTo>
                <a:close/>
              </a:path>
              <a:path w="368300" h="432435">
                <a:moveTo>
                  <a:pt x="357431" y="281499"/>
                </a:moveTo>
                <a:lnTo>
                  <a:pt x="348588" y="303572"/>
                </a:lnTo>
                <a:lnTo>
                  <a:pt x="355669" y="289037"/>
                </a:lnTo>
                <a:lnTo>
                  <a:pt x="357431" y="281499"/>
                </a:lnTo>
                <a:close/>
              </a:path>
              <a:path w="368300" h="432435">
                <a:moveTo>
                  <a:pt x="362928" y="257987"/>
                </a:moveTo>
                <a:lnTo>
                  <a:pt x="357431" y="281499"/>
                </a:lnTo>
                <a:lnTo>
                  <a:pt x="360350" y="274214"/>
                </a:lnTo>
                <a:lnTo>
                  <a:pt x="362928" y="257987"/>
                </a:lnTo>
                <a:close/>
              </a:path>
              <a:path w="368300" h="432435">
                <a:moveTo>
                  <a:pt x="366586" y="234957"/>
                </a:moveTo>
                <a:lnTo>
                  <a:pt x="362928" y="257987"/>
                </a:lnTo>
                <a:lnTo>
                  <a:pt x="366506" y="242680"/>
                </a:lnTo>
                <a:lnTo>
                  <a:pt x="366586" y="234957"/>
                </a:lnTo>
                <a:close/>
              </a:path>
              <a:path w="368300" h="432435">
                <a:moveTo>
                  <a:pt x="366831" y="211214"/>
                </a:moveTo>
                <a:lnTo>
                  <a:pt x="366586" y="234957"/>
                </a:lnTo>
                <a:lnTo>
                  <a:pt x="367817" y="227205"/>
                </a:lnTo>
                <a:lnTo>
                  <a:pt x="366831" y="211214"/>
                </a:lnTo>
                <a:close/>
              </a:path>
              <a:path w="368300" h="432435">
                <a:moveTo>
                  <a:pt x="365373" y="187593"/>
                </a:moveTo>
                <a:lnTo>
                  <a:pt x="366831" y="211214"/>
                </a:lnTo>
                <a:lnTo>
                  <a:pt x="366995" y="195254"/>
                </a:lnTo>
                <a:lnTo>
                  <a:pt x="365373" y="187593"/>
                </a:lnTo>
                <a:close/>
              </a:path>
              <a:path w="368300" h="432435">
                <a:moveTo>
                  <a:pt x="360515" y="164646"/>
                </a:moveTo>
                <a:lnTo>
                  <a:pt x="365373" y="187593"/>
                </a:lnTo>
                <a:lnTo>
                  <a:pt x="364896" y="179860"/>
                </a:lnTo>
                <a:lnTo>
                  <a:pt x="360515" y="164646"/>
                </a:lnTo>
                <a:close/>
              </a:path>
              <a:path w="368300" h="432435">
                <a:moveTo>
                  <a:pt x="353849" y="141495"/>
                </a:moveTo>
                <a:lnTo>
                  <a:pt x="360515" y="164646"/>
                </a:lnTo>
                <a:lnTo>
                  <a:pt x="357119" y="148601"/>
                </a:lnTo>
                <a:lnTo>
                  <a:pt x="353849" y="141495"/>
                </a:lnTo>
                <a:close/>
              </a:path>
              <a:path w="368300" h="432435">
                <a:moveTo>
                  <a:pt x="343815" y="119684"/>
                </a:moveTo>
                <a:lnTo>
                  <a:pt x="353849" y="141495"/>
                </a:lnTo>
                <a:lnTo>
                  <a:pt x="351696" y="134018"/>
                </a:lnTo>
                <a:lnTo>
                  <a:pt x="343815" y="119684"/>
                </a:lnTo>
                <a:close/>
              </a:path>
              <a:path w="368300" h="432435">
                <a:moveTo>
                  <a:pt x="332180" y="98524"/>
                </a:moveTo>
                <a:lnTo>
                  <a:pt x="343815" y="119684"/>
                </a:lnTo>
                <a:lnTo>
                  <a:pt x="336858" y="104563"/>
                </a:lnTo>
                <a:lnTo>
                  <a:pt x="332180" y="98524"/>
                </a:lnTo>
                <a:close/>
              </a:path>
              <a:path w="368300" h="432435">
                <a:moveTo>
                  <a:pt x="316661" y="78490"/>
                </a:moveTo>
                <a:lnTo>
                  <a:pt x="332180" y="98524"/>
                </a:lnTo>
                <a:lnTo>
                  <a:pt x="328326" y="91514"/>
                </a:lnTo>
                <a:lnTo>
                  <a:pt x="316661" y="78490"/>
                </a:lnTo>
                <a:close/>
              </a:path>
              <a:path w="368300" h="432435">
                <a:moveTo>
                  <a:pt x="300138" y="60042"/>
                </a:moveTo>
                <a:lnTo>
                  <a:pt x="316661" y="78490"/>
                </a:lnTo>
                <a:lnTo>
                  <a:pt x="306197" y="64982"/>
                </a:lnTo>
                <a:lnTo>
                  <a:pt x="300138" y="60042"/>
                </a:lnTo>
                <a:close/>
              </a:path>
              <a:path w="368300" h="432435">
                <a:moveTo>
                  <a:pt x="38531" y="30659"/>
                </a:moveTo>
                <a:lnTo>
                  <a:pt x="37422" y="31187"/>
                </a:lnTo>
                <a:lnTo>
                  <a:pt x="0" y="60410"/>
                </a:lnTo>
                <a:lnTo>
                  <a:pt x="38531" y="30659"/>
                </a:lnTo>
                <a:close/>
              </a:path>
              <a:path w="368300" h="432435">
                <a:moveTo>
                  <a:pt x="279883" y="43528"/>
                </a:moveTo>
                <a:lnTo>
                  <a:pt x="300138" y="60042"/>
                </a:lnTo>
                <a:lnTo>
                  <a:pt x="294893" y="54187"/>
                </a:lnTo>
                <a:lnTo>
                  <a:pt x="279883" y="43528"/>
                </a:lnTo>
                <a:close/>
              </a:path>
              <a:path w="368300" h="432435">
                <a:moveTo>
                  <a:pt x="261360" y="30375"/>
                </a:moveTo>
                <a:lnTo>
                  <a:pt x="279883" y="43528"/>
                </a:lnTo>
                <a:lnTo>
                  <a:pt x="267368" y="33325"/>
                </a:lnTo>
                <a:lnTo>
                  <a:pt x="261360" y="30375"/>
                </a:lnTo>
                <a:close/>
              </a:path>
              <a:path w="368300" h="432435">
                <a:moveTo>
                  <a:pt x="53659" y="23456"/>
                </a:moveTo>
                <a:lnTo>
                  <a:pt x="39481" y="29926"/>
                </a:lnTo>
                <a:lnTo>
                  <a:pt x="38531" y="30659"/>
                </a:lnTo>
                <a:lnTo>
                  <a:pt x="53659" y="23456"/>
                </a:lnTo>
                <a:close/>
              </a:path>
              <a:path w="368300" h="432435">
                <a:moveTo>
                  <a:pt x="238638" y="19221"/>
                </a:moveTo>
                <a:lnTo>
                  <a:pt x="261360" y="30375"/>
                </a:lnTo>
                <a:lnTo>
                  <a:pt x="256025" y="26587"/>
                </a:lnTo>
                <a:lnTo>
                  <a:pt x="238638" y="19221"/>
                </a:lnTo>
                <a:close/>
              </a:path>
              <a:path w="368300" h="432435">
                <a:moveTo>
                  <a:pt x="81343" y="10822"/>
                </a:moveTo>
                <a:lnTo>
                  <a:pt x="79068" y="11357"/>
                </a:lnTo>
                <a:lnTo>
                  <a:pt x="53659" y="23456"/>
                </a:lnTo>
                <a:lnTo>
                  <a:pt x="81343" y="10822"/>
                </a:lnTo>
                <a:close/>
              </a:path>
              <a:path w="368300" h="432435">
                <a:moveTo>
                  <a:pt x="218478" y="10679"/>
                </a:moveTo>
                <a:lnTo>
                  <a:pt x="238638" y="19221"/>
                </a:lnTo>
                <a:lnTo>
                  <a:pt x="223843" y="11957"/>
                </a:lnTo>
                <a:lnTo>
                  <a:pt x="218478" y="10679"/>
                </a:lnTo>
                <a:close/>
              </a:path>
              <a:path w="368300" h="432435">
                <a:moveTo>
                  <a:pt x="100219" y="6386"/>
                </a:moveTo>
                <a:lnTo>
                  <a:pt x="83441" y="9865"/>
                </a:lnTo>
                <a:lnTo>
                  <a:pt x="81343" y="10822"/>
                </a:lnTo>
                <a:lnTo>
                  <a:pt x="100219" y="6386"/>
                </a:lnTo>
                <a:close/>
              </a:path>
              <a:path w="368300" h="432435">
                <a:moveTo>
                  <a:pt x="193663" y="4768"/>
                </a:moveTo>
                <a:lnTo>
                  <a:pt x="218478" y="10679"/>
                </a:lnTo>
                <a:lnTo>
                  <a:pt x="213415" y="8534"/>
                </a:lnTo>
                <a:lnTo>
                  <a:pt x="193663" y="4768"/>
                </a:lnTo>
                <a:close/>
              </a:path>
              <a:path w="368300" h="432435">
                <a:moveTo>
                  <a:pt x="126777" y="879"/>
                </a:moveTo>
                <a:lnTo>
                  <a:pt x="123344" y="951"/>
                </a:lnTo>
                <a:lnTo>
                  <a:pt x="100219" y="6386"/>
                </a:lnTo>
                <a:lnTo>
                  <a:pt x="126777" y="879"/>
                </a:lnTo>
                <a:close/>
              </a:path>
              <a:path w="368300" h="432435">
                <a:moveTo>
                  <a:pt x="173076" y="842"/>
                </a:moveTo>
                <a:lnTo>
                  <a:pt x="193663" y="4768"/>
                </a:lnTo>
                <a:lnTo>
                  <a:pt x="177457" y="907"/>
                </a:lnTo>
                <a:lnTo>
                  <a:pt x="173076" y="842"/>
                </a:lnTo>
                <a:close/>
              </a:path>
              <a:path w="368300" h="432435">
                <a:moveTo>
                  <a:pt x="130045" y="201"/>
                </a:moveTo>
                <a:lnTo>
                  <a:pt x="126777" y="879"/>
                </a:lnTo>
                <a:lnTo>
                  <a:pt x="147016" y="454"/>
                </a:lnTo>
                <a:lnTo>
                  <a:pt x="130045" y="201"/>
                </a:lnTo>
                <a:close/>
              </a:path>
              <a:path w="368300" h="432435">
                <a:moveTo>
                  <a:pt x="168657" y="0"/>
                </a:moveTo>
                <a:lnTo>
                  <a:pt x="147016" y="454"/>
                </a:lnTo>
                <a:lnTo>
                  <a:pt x="173076" y="842"/>
                </a:lnTo>
                <a:lnTo>
                  <a:pt x="168657" y="0"/>
                </a:lnTo>
                <a:close/>
              </a:path>
            </a:pathLst>
          </a:custGeom>
          <a:solidFill>
            <a:srgbClr val="FF0000"/>
          </a:solidFill>
        </p:spPr>
        <p:txBody>
          <a:bodyPr wrap="square" lIns="0" tIns="0" rIns="0" bIns="0" rtlCol="0"/>
          <a:lstStyle/>
          <a:p>
            <a:endParaRPr/>
          </a:p>
        </p:txBody>
      </p:sp>
      <p:sp>
        <p:nvSpPr>
          <p:cNvPr id="52" name="object 26">
            <a:extLst>
              <a:ext uri="{FF2B5EF4-FFF2-40B4-BE49-F238E27FC236}">
                <a16:creationId xmlns:a16="http://schemas.microsoft.com/office/drawing/2014/main" id="{9299580B-FB12-4CA2-8C87-480EA7584D3A}"/>
              </a:ext>
            </a:extLst>
          </p:cNvPr>
          <p:cNvSpPr/>
          <p:nvPr/>
        </p:nvSpPr>
        <p:spPr>
          <a:xfrm>
            <a:off x="8929511" y="2665925"/>
            <a:ext cx="368300" cy="432434"/>
          </a:xfrm>
          <a:custGeom>
            <a:avLst/>
            <a:gdLst/>
            <a:ahLst/>
            <a:cxnLst/>
            <a:rect l="l" t="t" r="r" b="b"/>
            <a:pathLst>
              <a:path w="368300" h="432435">
                <a:moveTo>
                  <a:pt x="0" y="60410"/>
                </a:moveTo>
                <a:lnTo>
                  <a:pt x="39481" y="29926"/>
                </a:lnTo>
                <a:lnTo>
                  <a:pt x="83441" y="9865"/>
                </a:lnTo>
                <a:lnTo>
                  <a:pt x="130045" y="201"/>
                </a:lnTo>
                <a:lnTo>
                  <a:pt x="177457" y="907"/>
                </a:lnTo>
                <a:lnTo>
                  <a:pt x="223843" y="11957"/>
                </a:lnTo>
                <a:lnTo>
                  <a:pt x="267368" y="33325"/>
                </a:lnTo>
                <a:lnTo>
                  <a:pt x="306197" y="64982"/>
                </a:lnTo>
                <a:lnTo>
                  <a:pt x="336858" y="104563"/>
                </a:lnTo>
                <a:lnTo>
                  <a:pt x="357119" y="148601"/>
                </a:lnTo>
                <a:lnTo>
                  <a:pt x="366995" y="195254"/>
                </a:lnTo>
                <a:lnTo>
                  <a:pt x="366506" y="242680"/>
                </a:lnTo>
                <a:lnTo>
                  <a:pt x="355669" y="289037"/>
                </a:lnTo>
                <a:lnTo>
                  <a:pt x="334502" y="332484"/>
                </a:lnTo>
                <a:lnTo>
                  <a:pt x="303022" y="371179"/>
                </a:lnTo>
                <a:lnTo>
                  <a:pt x="265639" y="400402"/>
                </a:lnTo>
                <a:lnTo>
                  <a:pt x="224009" y="420232"/>
                </a:lnTo>
                <a:lnTo>
                  <a:pt x="179731" y="430638"/>
                </a:lnTo>
                <a:lnTo>
                  <a:pt x="134404" y="431590"/>
                </a:lnTo>
                <a:lnTo>
                  <a:pt x="89628" y="423055"/>
                </a:lnTo>
                <a:lnTo>
                  <a:pt x="47003" y="405002"/>
                </a:lnTo>
                <a:lnTo>
                  <a:pt x="8127" y="377402"/>
                </a:lnTo>
                <a:lnTo>
                  <a:pt x="49134" y="406149"/>
                </a:lnTo>
                <a:lnTo>
                  <a:pt x="94079" y="424313"/>
                </a:lnTo>
                <a:lnTo>
                  <a:pt x="141132" y="431993"/>
                </a:lnTo>
                <a:lnTo>
                  <a:pt x="188463" y="429289"/>
                </a:lnTo>
                <a:lnTo>
                  <a:pt x="234241" y="416302"/>
                </a:lnTo>
                <a:lnTo>
                  <a:pt x="276636" y="393131"/>
                </a:lnTo>
                <a:lnTo>
                  <a:pt x="313816" y="359876"/>
                </a:lnTo>
                <a:lnTo>
                  <a:pt x="342386" y="319050"/>
                </a:lnTo>
                <a:lnTo>
                  <a:pt x="360350" y="274214"/>
                </a:lnTo>
                <a:lnTo>
                  <a:pt x="367817" y="227205"/>
                </a:lnTo>
                <a:lnTo>
                  <a:pt x="364896" y="179860"/>
                </a:lnTo>
                <a:lnTo>
                  <a:pt x="351696" y="134018"/>
                </a:lnTo>
                <a:lnTo>
                  <a:pt x="328326" y="91514"/>
                </a:lnTo>
                <a:lnTo>
                  <a:pt x="294893" y="54187"/>
                </a:lnTo>
                <a:lnTo>
                  <a:pt x="256025" y="26587"/>
                </a:lnTo>
                <a:lnTo>
                  <a:pt x="213415" y="8534"/>
                </a:lnTo>
                <a:lnTo>
                  <a:pt x="168657" y="0"/>
                </a:lnTo>
                <a:lnTo>
                  <a:pt x="123344" y="951"/>
                </a:lnTo>
                <a:lnTo>
                  <a:pt x="79068" y="11357"/>
                </a:lnTo>
                <a:lnTo>
                  <a:pt x="37422" y="31187"/>
                </a:lnTo>
                <a:lnTo>
                  <a:pt x="0" y="60410"/>
                </a:lnTo>
                <a:close/>
              </a:path>
            </a:pathLst>
          </a:custGeom>
          <a:ln w="25400">
            <a:solidFill>
              <a:srgbClr val="FF0000"/>
            </a:solidFill>
          </a:ln>
        </p:spPr>
        <p:txBody>
          <a:bodyPr wrap="square" lIns="0" tIns="0" rIns="0" bIns="0" rtlCol="0"/>
          <a:lstStyle/>
          <a:p>
            <a:endParaRPr/>
          </a:p>
        </p:txBody>
      </p:sp>
      <p:sp>
        <p:nvSpPr>
          <p:cNvPr id="53" name="object 27">
            <a:extLst>
              <a:ext uri="{FF2B5EF4-FFF2-40B4-BE49-F238E27FC236}">
                <a16:creationId xmlns:a16="http://schemas.microsoft.com/office/drawing/2014/main" id="{1EBD8273-2BE5-48BE-8D9E-179F33640C6F}"/>
              </a:ext>
            </a:extLst>
          </p:cNvPr>
          <p:cNvSpPr/>
          <p:nvPr/>
        </p:nvSpPr>
        <p:spPr>
          <a:xfrm>
            <a:off x="8941449" y="3318070"/>
            <a:ext cx="368300" cy="432434"/>
          </a:xfrm>
          <a:custGeom>
            <a:avLst/>
            <a:gdLst/>
            <a:ahLst/>
            <a:cxnLst/>
            <a:rect l="l" t="t" r="r" b="b"/>
            <a:pathLst>
              <a:path w="368300" h="432435">
                <a:moveTo>
                  <a:pt x="159128" y="431070"/>
                </a:moveTo>
                <a:lnTo>
                  <a:pt x="137564" y="431522"/>
                </a:lnTo>
                <a:lnTo>
                  <a:pt x="141069" y="432096"/>
                </a:lnTo>
                <a:lnTo>
                  <a:pt x="159128" y="431070"/>
                </a:lnTo>
                <a:close/>
              </a:path>
              <a:path w="368300" h="432435">
                <a:moveTo>
                  <a:pt x="112449" y="427411"/>
                </a:moveTo>
                <a:lnTo>
                  <a:pt x="134364" y="431590"/>
                </a:lnTo>
                <a:lnTo>
                  <a:pt x="137564" y="431522"/>
                </a:lnTo>
                <a:lnTo>
                  <a:pt x="112449" y="427411"/>
                </a:lnTo>
                <a:close/>
              </a:path>
              <a:path w="368300" h="432435">
                <a:moveTo>
                  <a:pt x="183811" y="429667"/>
                </a:moveTo>
                <a:lnTo>
                  <a:pt x="159128" y="431070"/>
                </a:lnTo>
                <a:lnTo>
                  <a:pt x="179677" y="430638"/>
                </a:lnTo>
                <a:lnTo>
                  <a:pt x="183811" y="429667"/>
                </a:lnTo>
                <a:close/>
              </a:path>
              <a:path w="368300" h="432435">
                <a:moveTo>
                  <a:pt x="205243" y="424630"/>
                </a:moveTo>
                <a:lnTo>
                  <a:pt x="183811" y="429667"/>
                </a:lnTo>
                <a:lnTo>
                  <a:pt x="188399" y="429406"/>
                </a:lnTo>
                <a:lnTo>
                  <a:pt x="205243" y="424630"/>
                </a:lnTo>
                <a:close/>
              </a:path>
              <a:path w="368300" h="432435">
                <a:moveTo>
                  <a:pt x="91701" y="423454"/>
                </a:moveTo>
                <a:lnTo>
                  <a:pt x="94020" y="424394"/>
                </a:lnTo>
                <a:lnTo>
                  <a:pt x="112449" y="427411"/>
                </a:lnTo>
                <a:lnTo>
                  <a:pt x="91701" y="423454"/>
                </a:lnTo>
                <a:close/>
              </a:path>
              <a:path w="368300" h="432435">
                <a:moveTo>
                  <a:pt x="228670" y="417986"/>
                </a:moveTo>
                <a:lnTo>
                  <a:pt x="205243" y="424630"/>
                </a:lnTo>
                <a:lnTo>
                  <a:pt x="223953" y="420232"/>
                </a:lnTo>
                <a:lnTo>
                  <a:pt x="228670" y="417986"/>
                </a:lnTo>
                <a:close/>
              </a:path>
              <a:path w="368300" h="432435">
                <a:moveTo>
                  <a:pt x="65487" y="412836"/>
                </a:moveTo>
                <a:lnTo>
                  <a:pt x="89606" y="423055"/>
                </a:lnTo>
                <a:lnTo>
                  <a:pt x="91701" y="423454"/>
                </a:lnTo>
                <a:lnTo>
                  <a:pt x="65487" y="412836"/>
                </a:lnTo>
                <a:close/>
              </a:path>
              <a:path w="368300" h="432435">
                <a:moveTo>
                  <a:pt x="249191" y="408215"/>
                </a:moveTo>
                <a:lnTo>
                  <a:pt x="228670" y="417986"/>
                </a:lnTo>
                <a:lnTo>
                  <a:pt x="234173" y="416426"/>
                </a:lnTo>
                <a:lnTo>
                  <a:pt x="249191" y="408215"/>
                </a:lnTo>
                <a:close/>
              </a:path>
              <a:path w="368300" h="432435">
                <a:moveTo>
                  <a:pt x="48000" y="405428"/>
                </a:moveTo>
                <a:lnTo>
                  <a:pt x="49093" y="406196"/>
                </a:lnTo>
                <a:lnTo>
                  <a:pt x="65487" y="412836"/>
                </a:lnTo>
                <a:lnTo>
                  <a:pt x="48000" y="405428"/>
                </a:lnTo>
                <a:close/>
              </a:path>
              <a:path w="368300" h="432435">
                <a:moveTo>
                  <a:pt x="270544" y="396541"/>
                </a:moveTo>
                <a:lnTo>
                  <a:pt x="249191" y="408215"/>
                </a:lnTo>
                <a:lnTo>
                  <a:pt x="265599" y="400402"/>
                </a:lnTo>
                <a:lnTo>
                  <a:pt x="270544" y="396541"/>
                </a:lnTo>
                <a:close/>
              </a:path>
              <a:path w="368300" h="432435">
                <a:moveTo>
                  <a:pt x="8127" y="377402"/>
                </a:moveTo>
                <a:lnTo>
                  <a:pt x="46996" y="405002"/>
                </a:lnTo>
                <a:lnTo>
                  <a:pt x="48000" y="405428"/>
                </a:lnTo>
                <a:lnTo>
                  <a:pt x="8127" y="377402"/>
                </a:lnTo>
                <a:close/>
              </a:path>
              <a:path w="368300" h="432435">
                <a:moveTo>
                  <a:pt x="288834" y="382258"/>
                </a:moveTo>
                <a:lnTo>
                  <a:pt x="270544" y="396541"/>
                </a:lnTo>
                <a:lnTo>
                  <a:pt x="276549" y="393257"/>
                </a:lnTo>
                <a:lnTo>
                  <a:pt x="288834" y="382258"/>
                </a:lnTo>
                <a:close/>
              </a:path>
              <a:path w="368300" h="432435">
                <a:moveTo>
                  <a:pt x="307890" y="365196"/>
                </a:moveTo>
                <a:lnTo>
                  <a:pt x="288834" y="382258"/>
                </a:lnTo>
                <a:lnTo>
                  <a:pt x="303022" y="371179"/>
                </a:lnTo>
                <a:lnTo>
                  <a:pt x="307890" y="365196"/>
                </a:lnTo>
                <a:close/>
              </a:path>
              <a:path w="368300" h="432435">
                <a:moveTo>
                  <a:pt x="323396" y="346139"/>
                </a:moveTo>
                <a:lnTo>
                  <a:pt x="307890" y="365196"/>
                </a:lnTo>
                <a:lnTo>
                  <a:pt x="313690" y="360003"/>
                </a:lnTo>
                <a:lnTo>
                  <a:pt x="323396" y="346139"/>
                </a:lnTo>
                <a:close/>
              </a:path>
              <a:path w="368300" h="432435">
                <a:moveTo>
                  <a:pt x="338052" y="325207"/>
                </a:moveTo>
                <a:lnTo>
                  <a:pt x="323396" y="346139"/>
                </a:lnTo>
                <a:lnTo>
                  <a:pt x="334502" y="332491"/>
                </a:lnTo>
                <a:lnTo>
                  <a:pt x="338052" y="325207"/>
                </a:lnTo>
                <a:close/>
              </a:path>
              <a:path w="368300" h="432435">
                <a:moveTo>
                  <a:pt x="348318" y="304143"/>
                </a:moveTo>
                <a:lnTo>
                  <a:pt x="338052" y="325207"/>
                </a:lnTo>
                <a:lnTo>
                  <a:pt x="342306" y="319130"/>
                </a:lnTo>
                <a:lnTo>
                  <a:pt x="348318" y="304143"/>
                </a:lnTo>
                <a:close/>
              </a:path>
              <a:path w="368300" h="432435">
                <a:moveTo>
                  <a:pt x="357489" y="281279"/>
                </a:moveTo>
                <a:lnTo>
                  <a:pt x="348318" y="304143"/>
                </a:lnTo>
                <a:lnTo>
                  <a:pt x="355669" y="289059"/>
                </a:lnTo>
                <a:lnTo>
                  <a:pt x="357489" y="281279"/>
                </a:lnTo>
                <a:close/>
              </a:path>
              <a:path w="368300" h="432435">
                <a:moveTo>
                  <a:pt x="362809" y="258528"/>
                </a:moveTo>
                <a:lnTo>
                  <a:pt x="357489" y="281279"/>
                </a:lnTo>
                <a:lnTo>
                  <a:pt x="360304" y="274260"/>
                </a:lnTo>
                <a:lnTo>
                  <a:pt x="362809" y="258528"/>
                </a:lnTo>
                <a:close/>
              </a:path>
              <a:path w="368300" h="432435">
                <a:moveTo>
                  <a:pt x="366588" y="234800"/>
                </a:moveTo>
                <a:lnTo>
                  <a:pt x="362809" y="258528"/>
                </a:lnTo>
                <a:lnTo>
                  <a:pt x="366506" y="242720"/>
                </a:lnTo>
                <a:lnTo>
                  <a:pt x="366588" y="234800"/>
                </a:lnTo>
                <a:close/>
              </a:path>
              <a:path w="368300" h="432435">
                <a:moveTo>
                  <a:pt x="366828" y="211503"/>
                </a:moveTo>
                <a:lnTo>
                  <a:pt x="366588" y="234800"/>
                </a:lnTo>
                <a:lnTo>
                  <a:pt x="367794" y="227228"/>
                </a:lnTo>
                <a:lnTo>
                  <a:pt x="366828" y="211503"/>
                </a:lnTo>
                <a:close/>
              </a:path>
              <a:path w="368300" h="432435">
                <a:moveTo>
                  <a:pt x="365360" y="187582"/>
                </a:moveTo>
                <a:lnTo>
                  <a:pt x="366828" y="211503"/>
                </a:lnTo>
                <a:lnTo>
                  <a:pt x="366995" y="195307"/>
                </a:lnTo>
                <a:lnTo>
                  <a:pt x="365360" y="187582"/>
                </a:lnTo>
                <a:close/>
              </a:path>
              <a:path w="368300" h="432435">
                <a:moveTo>
                  <a:pt x="360499" y="164623"/>
                </a:moveTo>
                <a:lnTo>
                  <a:pt x="365360" y="187582"/>
                </a:lnTo>
                <a:lnTo>
                  <a:pt x="364886" y="179870"/>
                </a:lnTo>
                <a:lnTo>
                  <a:pt x="360499" y="164623"/>
                </a:lnTo>
                <a:close/>
              </a:path>
              <a:path w="368300" h="432435">
                <a:moveTo>
                  <a:pt x="353876" y="141606"/>
                </a:moveTo>
                <a:lnTo>
                  <a:pt x="360499" y="164623"/>
                </a:lnTo>
                <a:lnTo>
                  <a:pt x="357119" y="148657"/>
                </a:lnTo>
                <a:lnTo>
                  <a:pt x="353876" y="141606"/>
                </a:lnTo>
                <a:close/>
              </a:path>
              <a:path w="368300" h="432435">
                <a:moveTo>
                  <a:pt x="343704" y="119488"/>
                </a:moveTo>
                <a:lnTo>
                  <a:pt x="353876" y="141606"/>
                </a:lnTo>
                <a:lnTo>
                  <a:pt x="351693" y="134021"/>
                </a:lnTo>
                <a:lnTo>
                  <a:pt x="343704" y="119488"/>
                </a:lnTo>
                <a:close/>
              </a:path>
              <a:path w="368300" h="432435">
                <a:moveTo>
                  <a:pt x="332240" y="98636"/>
                </a:moveTo>
                <a:lnTo>
                  <a:pt x="343704" y="119488"/>
                </a:lnTo>
                <a:lnTo>
                  <a:pt x="336858" y="104603"/>
                </a:lnTo>
                <a:lnTo>
                  <a:pt x="332240" y="98636"/>
                </a:lnTo>
                <a:close/>
              </a:path>
              <a:path w="368300" h="432435">
                <a:moveTo>
                  <a:pt x="316586" y="78407"/>
                </a:moveTo>
                <a:lnTo>
                  <a:pt x="332240" y="98636"/>
                </a:lnTo>
                <a:lnTo>
                  <a:pt x="328325" y="91515"/>
                </a:lnTo>
                <a:lnTo>
                  <a:pt x="316586" y="78407"/>
                </a:lnTo>
                <a:close/>
              </a:path>
              <a:path w="368300" h="432435">
                <a:moveTo>
                  <a:pt x="300140" y="60045"/>
                </a:moveTo>
                <a:lnTo>
                  <a:pt x="316586" y="78407"/>
                </a:lnTo>
                <a:lnTo>
                  <a:pt x="306197" y="64982"/>
                </a:lnTo>
                <a:lnTo>
                  <a:pt x="300140" y="60045"/>
                </a:lnTo>
                <a:close/>
              </a:path>
              <a:path w="368300" h="432435">
                <a:moveTo>
                  <a:pt x="38430" y="30707"/>
                </a:moveTo>
                <a:lnTo>
                  <a:pt x="37422" y="31187"/>
                </a:lnTo>
                <a:lnTo>
                  <a:pt x="0" y="60410"/>
                </a:lnTo>
                <a:lnTo>
                  <a:pt x="38430" y="30707"/>
                </a:lnTo>
                <a:close/>
              </a:path>
              <a:path w="368300" h="432435">
                <a:moveTo>
                  <a:pt x="279848" y="43503"/>
                </a:moveTo>
                <a:lnTo>
                  <a:pt x="300140" y="60045"/>
                </a:lnTo>
                <a:lnTo>
                  <a:pt x="294894" y="54187"/>
                </a:lnTo>
                <a:lnTo>
                  <a:pt x="279848" y="43503"/>
                </a:lnTo>
                <a:close/>
              </a:path>
              <a:path w="368300" h="432435">
                <a:moveTo>
                  <a:pt x="261380" y="30389"/>
                </a:moveTo>
                <a:lnTo>
                  <a:pt x="279848" y="43503"/>
                </a:lnTo>
                <a:lnTo>
                  <a:pt x="267362" y="33325"/>
                </a:lnTo>
                <a:lnTo>
                  <a:pt x="261380" y="30389"/>
                </a:lnTo>
                <a:close/>
              </a:path>
              <a:path w="368300" h="432435">
                <a:moveTo>
                  <a:pt x="54704" y="22958"/>
                </a:moveTo>
                <a:lnTo>
                  <a:pt x="39441" y="29926"/>
                </a:lnTo>
                <a:lnTo>
                  <a:pt x="38430" y="30707"/>
                </a:lnTo>
                <a:lnTo>
                  <a:pt x="54704" y="22958"/>
                </a:lnTo>
                <a:close/>
              </a:path>
              <a:path w="368300" h="432435">
                <a:moveTo>
                  <a:pt x="238514" y="19168"/>
                </a:moveTo>
                <a:lnTo>
                  <a:pt x="261380" y="30389"/>
                </a:lnTo>
                <a:lnTo>
                  <a:pt x="256025" y="26587"/>
                </a:lnTo>
                <a:lnTo>
                  <a:pt x="238514" y="19168"/>
                </a:lnTo>
                <a:close/>
              </a:path>
              <a:path w="368300" h="432435">
                <a:moveTo>
                  <a:pt x="81230" y="10849"/>
                </a:moveTo>
                <a:lnTo>
                  <a:pt x="79068" y="11357"/>
                </a:lnTo>
                <a:lnTo>
                  <a:pt x="54704" y="22958"/>
                </a:lnTo>
                <a:lnTo>
                  <a:pt x="81230" y="10849"/>
                </a:lnTo>
                <a:close/>
              </a:path>
              <a:path w="368300" h="432435">
                <a:moveTo>
                  <a:pt x="218509" y="10692"/>
                </a:moveTo>
                <a:lnTo>
                  <a:pt x="238514" y="19168"/>
                </a:lnTo>
                <a:lnTo>
                  <a:pt x="223821" y="11957"/>
                </a:lnTo>
                <a:lnTo>
                  <a:pt x="218509" y="10692"/>
                </a:lnTo>
                <a:close/>
              </a:path>
              <a:path w="368300" h="432435">
                <a:moveTo>
                  <a:pt x="100629" y="6289"/>
                </a:moveTo>
                <a:lnTo>
                  <a:pt x="83386" y="9865"/>
                </a:lnTo>
                <a:lnTo>
                  <a:pt x="81230" y="10849"/>
                </a:lnTo>
                <a:lnTo>
                  <a:pt x="100629" y="6289"/>
                </a:lnTo>
                <a:close/>
              </a:path>
              <a:path w="368300" h="432435">
                <a:moveTo>
                  <a:pt x="193494" y="4736"/>
                </a:moveTo>
                <a:lnTo>
                  <a:pt x="218509" y="10692"/>
                </a:lnTo>
                <a:lnTo>
                  <a:pt x="213415" y="8534"/>
                </a:lnTo>
                <a:lnTo>
                  <a:pt x="193494" y="4736"/>
                </a:lnTo>
                <a:close/>
              </a:path>
              <a:path w="368300" h="432435">
                <a:moveTo>
                  <a:pt x="126717" y="880"/>
                </a:moveTo>
                <a:lnTo>
                  <a:pt x="123344" y="951"/>
                </a:lnTo>
                <a:lnTo>
                  <a:pt x="100629" y="6289"/>
                </a:lnTo>
                <a:lnTo>
                  <a:pt x="126717" y="880"/>
                </a:lnTo>
                <a:close/>
              </a:path>
              <a:path w="368300" h="432435">
                <a:moveTo>
                  <a:pt x="173079" y="843"/>
                </a:moveTo>
                <a:lnTo>
                  <a:pt x="193494" y="4736"/>
                </a:lnTo>
                <a:lnTo>
                  <a:pt x="177417" y="907"/>
                </a:lnTo>
                <a:lnTo>
                  <a:pt x="173079" y="843"/>
                </a:lnTo>
                <a:close/>
              </a:path>
              <a:path w="368300" h="432435">
                <a:moveTo>
                  <a:pt x="129992" y="201"/>
                </a:moveTo>
                <a:lnTo>
                  <a:pt x="126717" y="880"/>
                </a:lnTo>
                <a:lnTo>
                  <a:pt x="146995" y="454"/>
                </a:lnTo>
                <a:lnTo>
                  <a:pt x="129992" y="201"/>
                </a:lnTo>
                <a:close/>
              </a:path>
              <a:path w="368300" h="432435">
                <a:moveTo>
                  <a:pt x="168657" y="0"/>
                </a:moveTo>
                <a:lnTo>
                  <a:pt x="146995" y="454"/>
                </a:lnTo>
                <a:lnTo>
                  <a:pt x="173079" y="843"/>
                </a:lnTo>
                <a:lnTo>
                  <a:pt x="168657" y="0"/>
                </a:lnTo>
                <a:close/>
              </a:path>
            </a:pathLst>
          </a:custGeom>
          <a:solidFill>
            <a:srgbClr val="FF0000"/>
          </a:solidFill>
        </p:spPr>
        <p:txBody>
          <a:bodyPr wrap="square" lIns="0" tIns="0" rIns="0" bIns="0" rtlCol="0"/>
          <a:lstStyle/>
          <a:p>
            <a:endParaRPr/>
          </a:p>
        </p:txBody>
      </p:sp>
      <p:sp>
        <p:nvSpPr>
          <p:cNvPr id="54" name="object 28">
            <a:extLst>
              <a:ext uri="{FF2B5EF4-FFF2-40B4-BE49-F238E27FC236}">
                <a16:creationId xmlns:a16="http://schemas.microsoft.com/office/drawing/2014/main" id="{1BB93DD5-F97C-4A5D-9E05-9952F443EADA}"/>
              </a:ext>
            </a:extLst>
          </p:cNvPr>
          <p:cNvSpPr/>
          <p:nvPr/>
        </p:nvSpPr>
        <p:spPr>
          <a:xfrm>
            <a:off x="8941449" y="3318070"/>
            <a:ext cx="368300" cy="432434"/>
          </a:xfrm>
          <a:custGeom>
            <a:avLst/>
            <a:gdLst/>
            <a:ahLst/>
            <a:cxnLst/>
            <a:rect l="l" t="t" r="r" b="b"/>
            <a:pathLst>
              <a:path w="368300" h="432435">
                <a:moveTo>
                  <a:pt x="0" y="60410"/>
                </a:moveTo>
                <a:lnTo>
                  <a:pt x="39441" y="29926"/>
                </a:lnTo>
                <a:lnTo>
                  <a:pt x="83386" y="9865"/>
                </a:lnTo>
                <a:lnTo>
                  <a:pt x="129992" y="201"/>
                </a:lnTo>
                <a:lnTo>
                  <a:pt x="177417" y="907"/>
                </a:lnTo>
                <a:lnTo>
                  <a:pt x="223821" y="11957"/>
                </a:lnTo>
                <a:lnTo>
                  <a:pt x="267362" y="33325"/>
                </a:lnTo>
                <a:lnTo>
                  <a:pt x="306197" y="64982"/>
                </a:lnTo>
                <a:lnTo>
                  <a:pt x="336858" y="104603"/>
                </a:lnTo>
                <a:lnTo>
                  <a:pt x="357119" y="148657"/>
                </a:lnTo>
                <a:lnTo>
                  <a:pt x="366995" y="195307"/>
                </a:lnTo>
                <a:lnTo>
                  <a:pt x="366506" y="242720"/>
                </a:lnTo>
                <a:lnTo>
                  <a:pt x="355669" y="289059"/>
                </a:lnTo>
                <a:lnTo>
                  <a:pt x="334502" y="332491"/>
                </a:lnTo>
                <a:lnTo>
                  <a:pt x="303022" y="371179"/>
                </a:lnTo>
                <a:lnTo>
                  <a:pt x="265599" y="400402"/>
                </a:lnTo>
                <a:lnTo>
                  <a:pt x="223953" y="420232"/>
                </a:lnTo>
                <a:lnTo>
                  <a:pt x="179677" y="430638"/>
                </a:lnTo>
                <a:lnTo>
                  <a:pt x="134364" y="431590"/>
                </a:lnTo>
                <a:lnTo>
                  <a:pt x="89606" y="423055"/>
                </a:lnTo>
                <a:lnTo>
                  <a:pt x="46996" y="405002"/>
                </a:lnTo>
                <a:lnTo>
                  <a:pt x="8127" y="377402"/>
                </a:lnTo>
                <a:lnTo>
                  <a:pt x="49093" y="406196"/>
                </a:lnTo>
                <a:lnTo>
                  <a:pt x="94020" y="424394"/>
                </a:lnTo>
                <a:lnTo>
                  <a:pt x="141069" y="432096"/>
                </a:lnTo>
                <a:lnTo>
                  <a:pt x="188399" y="429406"/>
                </a:lnTo>
                <a:lnTo>
                  <a:pt x="234173" y="416426"/>
                </a:lnTo>
                <a:lnTo>
                  <a:pt x="276549" y="393257"/>
                </a:lnTo>
                <a:lnTo>
                  <a:pt x="313690" y="360003"/>
                </a:lnTo>
                <a:lnTo>
                  <a:pt x="342306" y="319130"/>
                </a:lnTo>
                <a:lnTo>
                  <a:pt x="360304" y="274260"/>
                </a:lnTo>
                <a:lnTo>
                  <a:pt x="367794" y="227228"/>
                </a:lnTo>
                <a:lnTo>
                  <a:pt x="364886" y="179870"/>
                </a:lnTo>
                <a:lnTo>
                  <a:pt x="351693" y="134021"/>
                </a:lnTo>
                <a:lnTo>
                  <a:pt x="328325" y="91515"/>
                </a:lnTo>
                <a:lnTo>
                  <a:pt x="294894" y="54187"/>
                </a:lnTo>
                <a:lnTo>
                  <a:pt x="256025" y="26587"/>
                </a:lnTo>
                <a:lnTo>
                  <a:pt x="213415" y="8534"/>
                </a:lnTo>
                <a:lnTo>
                  <a:pt x="168657" y="0"/>
                </a:lnTo>
                <a:lnTo>
                  <a:pt x="123344" y="951"/>
                </a:lnTo>
                <a:lnTo>
                  <a:pt x="79068" y="11357"/>
                </a:lnTo>
                <a:lnTo>
                  <a:pt x="37422" y="31187"/>
                </a:lnTo>
                <a:lnTo>
                  <a:pt x="0" y="60410"/>
                </a:lnTo>
                <a:close/>
              </a:path>
            </a:pathLst>
          </a:custGeom>
          <a:ln w="25400">
            <a:solidFill>
              <a:srgbClr val="FF0000"/>
            </a:solidFill>
          </a:ln>
        </p:spPr>
        <p:txBody>
          <a:bodyPr wrap="square" lIns="0" tIns="0" rIns="0" bIns="0" rtlCol="0"/>
          <a:lstStyle/>
          <a:p>
            <a:endParaRPr/>
          </a:p>
        </p:txBody>
      </p:sp>
      <p:sp>
        <p:nvSpPr>
          <p:cNvPr id="55" name="object 29">
            <a:extLst>
              <a:ext uri="{FF2B5EF4-FFF2-40B4-BE49-F238E27FC236}">
                <a16:creationId xmlns:a16="http://schemas.microsoft.com/office/drawing/2014/main" id="{B82BE897-F9D4-42F1-9955-4328E5686767}"/>
              </a:ext>
            </a:extLst>
          </p:cNvPr>
          <p:cNvSpPr txBox="1"/>
          <p:nvPr/>
        </p:nvSpPr>
        <p:spPr>
          <a:xfrm>
            <a:off x="8711706" y="2614575"/>
            <a:ext cx="207010" cy="137160"/>
          </a:xfrm>
          <a:prstGeom prst="rect">
            <a:avLst/>
          </a:prstGeom>
        </p:spPr>
        <p:txBody>
          <a:bodyPr vert="horz" wrap="square" lIns="0" tIns="0" rIns="0" bIns="0" rtlCol="0">
            <a:spAutoFit/>
          </a:bodyPr>
          <a:lstStyle/>
          <a:p>
            <a:pPr>
              <a:lnSpc>
                <a:spcPct val="100000"/>
              </a:lnSpc>
            </a:pPr>
            <a:r>
              <a:rPr sz="900" spc="-50" dirty="0">
                <a:solidFill>
                  <a:srgbClr val="17375E"/>
                </a:solidFill>
                <a:latin typeface="Arial"/>
                <a:cs typeface="Arial"/>
              </a:rPr>
              <a:t>3</a:t>
            </a:r>
            <a:r>
              <a:rPr sz="900" spc="-15" dirty="0">
                <a:solidFill>
                  <a:srgbClr val="17375E"/>
                </a:solidFill>
                <a:latin typeface="Arial"/>
                <a:cs typeface="Arial"/>
              </a:rPr>
              <a:t>.</a:t>
            </a:r>
            <a:r>
              <a:rPr sz="900" spc="-50" dirty="0">
                <a:solidFill>
                  <a:srgbClr val="17375E"/>
                </a:solidFill>
                <a:latin typeface="Arial"/>
                <a:cs typeface="Arial"/>
              </a:rPr>
              <a:t>3</a:t>
            </a:r>
            <a:r>
              <a:rPr sz="900" spc="-130" dirty="0">
                <a:solidFill>
                  <a:srgbClr val="17375E"/>
                </a:solidFill>
                <a:latin typeface="Arial"/>
                <a:cs typeface="Arial"/>
              </a:rPr>
              <a:t>V</a:t>
            </a:r>
            <a:endParaRPr sz="900">
              <a:latin typeface="Arial"/>
              <a:cs typeface="Arial"/>
            </a:endParaRPr>
          </a:p>
        </p:txBody>
      </p:sp>
      <p:sp>
        <p:nvSpPr>
          <p:cNvPr id="56" name="object 30">
            <a:extLst>
              <a:ext uri="{FF2B5EF4-FFF2-40B4-BE49-F238E27FC236}">
                <a16:creationId xmlns:a16="http://schemas.microsoft.com/office/drawing/2014/main" id="{50352867-92E7-441A-9959-3B2D98881361}"/>
              </a:ext>
            </a:extLst>
          </p:cNvPr>
          <p:cNvSpPr txBox="1"/>
          <p:nvPr/>
        </p:nvSpPr>
        <p:spPr>
          <a:xfrm>
            <a:off x="8716912" y="2999131"/>
            <a:ext cx="191770" cy="137160"/>
          </a:xfrm>
          <a:prstGeom prst="rect">
            <a:avLst/>
          </a:prstGeom>
        </p:spPr>
        <p:txBody>
          <a:bodyPr vert="horz" wrap="square" lIns="0" tIns="0" rIns="0" bIns="0" rtlCol="0">
            <a:spAutoFit/>
          </a:bodyPr>
          <a:lstStyle/>
          <a:p>
            <a:pPr>
              <a:lnSpc>
                <a:spcPct val="100000"/>
              </a:lnSpc>
            </a:pPr>
            <a:r>
              <a:rPr sz="900" spc="-150" dirty="0">
                <a:solidFill>
                  <a:srgbClr val="17375E"/>
                </a:solidFill>
                <a:latin typeface="Arial"/>
                <a:cs typeface="Arial"/>
              </a:rPr>
              <a:t>GN</a:t>
            </a:r>
            <a:r>
              <a:rPr sz="900" spc="-200" dirty="0">
                <a:solidFill>
                  <a:srgbClr val="17375E"/>
                </a:solidFill>
                <a:latin typeface="Arial"/>
                <a:cs typeface="Arial"/>
              </a:rPr>
              <a:t>D</a:t>
            </a:r>
            <a:endParaRPr sz="900">
              <a:latin typeface="Arial"/>
              <a:cs typeface="Arial"/>
            </a:endParaRPr>
          </a:p>
        </p:txBody>
      </p:sp>
      <p:sp>
        <p:nvSpPr>
          <p:cNvPr id="57" name="object 31">
            <a:extLst>
              <a:ext uri="{FF2B5EF4-FFF2-40B4-BE49-F238E27FC236}">
                <a16:creationId xmlns:a16="http://schemas.microsoft.com/office/drawing/2014/main" id="{3BA4B2AA-323C-4599-9E58-756F3AA5D12B}"/>
              </a:ext>
            </a:extLst>
          </p:cNvPr>
          <p:cNvSpPr txBox="1"/>
          <p:nvPr/>
        </p:nvSpPr>
        <p:spPr>
          <a:xfrm>
            <a:off x="8713864" y="3264943"/>
            <a:ext cx="207010" cy="137160"/>
          </a:xfrm>
          <a:prstGeom prst="rect">
            <a:avLst/>
          </a:prstGeom>
        </p:spPr>
        <p:txBody>
          <a:bodyPr vert="horz" wrap="square" lIns="0" tIns="0" rIns="0" bIns="0" rtlCol="0">
            <a:spAutoFit/>
          </a:bodyPr>
          <a:lstStyle/>
          <a:p>
            <a:pPr>
              <a:lnSpc>
                <a:spcPct val="100000"/>
              </a:lnSpc>
            </a:pPr>
            <a:r>
              <a:rPr sz="900" spc="-50" dirty="0">
                <a:solidFill>
                  <a:srgbClr val="17375E"/>
                </a:solidFill>
                <a:latin typeface="Arial"/>
                <a:cs typeface="Arial"/>
              </a:rPr>
              <a:t>3</a:t>
            </a:r>
            <a:r>
              <a:rPr sz="900" spc="-15" dirty="0">
                <a:solidFill>
                  <a:srgbClr val="17375E"/>
                </a:solidFill>
                <a:latin typeface="Arial"/>
                <a:cs typeface="Arial"/>
              </a:rPr>
              <a:t>.</a:t>
            </a:r>
            <a:r>
              <a:rPr sz="900" spc="-50" dirty="0">
                <a:solidFill>
                  <a:srgbClr val="17375E"/>
                </a:solidFill>
                <a:latin typeface="Arial"/>
                <a:cs typeface="Arial"/>
              </a:rPr>
              <a:t>3</a:t>
            </a:r>
            <a:r>
              <a:rPr sz="900" spc="-130" dirty="0">
                <a:solidFill>
                  <a:srgbClr val="17375E"/>
                </a:solidFill>
                <a:latin typeface="Arial"/>
                <a:cs typeface="Arial"/>
              </a:rPr>
              <a:t>V</a:t>
            </a:r>
            <a:endParaRPr sz="900">
              <a:latin typeface="Arial"/>
              <a:cs typeface="Arial"/>
            </a:endParaRPr>
          </a:p>
        </p:txBody>
      </p:sp>
      <p:sp>
        <p:nvSpPr>
          <p:cNvPr id="58" name="object 32">
            <a:extLst>
              <a:ext uri="{FF2B5EF4-FFF2-40B4-BE49-F238E27FC236}">
                <a16:creationId xmlns:a16="http://schemas.microsoft.com/office/drawing/2014/main" id="{79024CDC-FCB5-4DEE-AD49-8FE4B70CF742}"/>
              </a:ext>
            </a:extLst>
          </p:cNvPr>
          <p:cNvSpPr txBox="1"/>
          <p:nvPr/>
        </p:nvSpPr>
        <p:spPr>
          <a:xfrm>
            <a:off x="8718945" y="3649625"/>
            <a:ext cx="191770" cy="137160"/>
          </a:xfrm>
          <a:prstGeom prst="rect">
            <a:avLst/>
          </a:prstGeom>
        </p:spPr>
        <p:txBody>
          <a:bodyPr vert="horz" wrap="square" lIns="0" tIns="0" rIns="0" bIns="0" rtlCol="0">
            <a:spAutoFit/>
          </a:bodyPr>
          <a:lstStyle/>
          <a:p>
            <a:pPr>
              <a:lnSpc>
                <a:spcPct val="100000"/>
              </a:lnSpc>
            </a:pPr>
            <a:r>
              <a:rPr sz="900" spc="-150" dirty="0">
                <a:solidFill>
                  <a:srgbClr val="17375E"/>
                </a:solidFill>
                <a:latin typeface="Arial"/>
                <a:cs typeface="Arial"/>
              </a:rPr>
              <a:t>GN</a:t>
            </a:r>
            <a:r>
              <a:rPr sz="900" spc="-200" dirty="0">
                <a:solidFill>
                  <a:srgbClr val="17375E"/>
                </a:solidFill>
                <a:latin typeface="Arial"/>
                <a:cs typeface="Arial"/>
              </a:rPr>
              <a:t>D</a:t>
            </a:r>
            <a:endParaRPr sz="900">
              <a:latin typeface="Arial"/>
              <a:cs typeface="Arial"/>
            </a:endParaRPr>
          </a:p>
        </p:txBody>
      </p:sp>
      <p:sp>
        <p:nvSpPr>
          <p:cNvPr id="59" name="object 33">
            <a:extLst>
              <a:ext uri="{FF2B5EF4-FFF2-40B4-BE49-F238E27FC236}">
                <a16:creationId xmlns:a16="http://schemas.microsoft.com/office/drawing/2014/main" id="{0B566E2B-7ED6-4182-A0FF-F2B3E14FB679}"/>
              </a:ext>
            </a:extLst>
          </p:cNvPr>
          <p:cNvSpPr/>
          <p:nvPr/>
        </p:nvSpPr>
        <p:spPr>
          <a:xfrm>
            <a:off x="8942591" y="2743734"/>
            <a:ext cx="165100" cy="156210"/>
          </a:xfrm>
          <a:custGeom>
            <a:avLst/>
            <a:gdLst/>
            <a:ahLst/>
            <a:cxnLst/>
            <a:rect l="l" t="t" r="r" b="b"/>
            <a:pathLst>
              <a:path w="165100" h="156210">
                <a:moveTo>
                  <a:pt x="134239" y="155701"/>
                </a:moveTo>
                <a:lnTo>
                  <a:pt x="1397" y="33655"/>
                </a:lnTo>
                <a:lnTo>
                  <a:pt x="0" y="1397"/>
                </a:lnTo>
                <a:lnTo>
                  <a:pt x="32257" y="0"/>
                </a:lnTo>
                <a:lnTo>
                  <a:pt x="165100" y="122047"/>
                </a:lnTo>
                <a:lnTo>
                  <a:pt x="134239" y="155701"/>
                </a:lnTo>
                <a:close/>
              </a:path>
            </a:pathLst>
          </a:custGeom>
          <a:ln w="25400">
            <a:solidFill>
              <a:srgbClr val="00AFEF"/>
            </a:solidFill>
          </a:ln>
        </p:spPr>
        <p:txBody>
          <a:bodyPr wrap="square" lIns="0" tIns="0" rIns="0" bIns="0" rtlCol="0"/>
          <a:lstStyle/>
          <a:p>
            <a:endParaRPr/>
          </a:p>
        </p:txBody>
      </p:sp>
      <p:sp>
        <p:nvSpPr>
          <p:cNvPr id="60" name="object 34">
            <a:extLst>
              <a:ext uri="{FF2B5EF4-FFF2-40B4-BE49-F238E27FC236}">
                <a16:creationId xmlns:a16="http://schemas.microsoft.com/office/drawing/2014/main" id="{B1291020-58DC-4411-BD56-CA2B582D3D46}"/>
              </a:ext>
            </a:extLst>
          </p:cNvPr>
          <p:cNvSpPr/>
          <p:nvPr/>
        </p:nvSpPr>
        <p:spPr>
          <a:xfrm>
            <a:off x="9086736" y="3514752"/>
            <a:ext cx="203200" cy="45720"/>
          </a:xfrm>
          <a:custGeom>
            <a:avLst/>
            <a:gdLst/>
            <a:ahLst/>
            <a:cxnLst/>
            <a:rect l="l" t="t" r="r" b="b"/>
            <a:pathLst>
              <a:path w="203200" h="45719">
                <a:moveTo>
                  <a:pt x="0" y="0"/>
                </a:moveTo>
                <a:lnTo>
                  <a:pt x="179831" y="0"/>
                </a:lnTo>
                <a:lnTo>
                  <a:pt x="202691" y="22860"/>
                </a:lnTo>
                <a:lnTo>
                  <a:pt x="179831" y="45719"/>
                </a:lnTo>
                <a:lnTo>
                  <a:pt x="0" y="45719"/>
                </a:lnTo>
                <a:lnTo>
                  <a:pt x="0" y="0"/>
                </a:lnTo>
                <a:close/>
              </a:path>
            </a:pathLst>
          </a:custGeom>
          <a:ln w="25907">
            <a:solidFill>
              <a:srgbClr val="00AFEF"/>
            </a:solidFill>
          </a:ln>
        </p:spPr>
        <p:txBody>
          <a:bodyPr wrap="square" lIns="0" tIns="0" rIns="0" bIns="0" rtlCol="0"/>
          <a:lstStyle/>
          <a:p>
            <a:endParaRPr/>
          </a:p>
        </p:txBody>
      </p:sp>
      <p:sp>
        <p:nvSpPr>
          <p:cNvPr id="61" name="object 35">
            <a:extLst>
              <a:ext uri="{FF2B5EF4-FFF2-40B4-BE49-F238E27FC236}">
                <a16:creationId xmlns:a16="http://schemas.microsoft.com/office/drawing/2014/main" id="{1F2962EB-A98F-4CF9-9A80-AB5C4A5AA966}"/>
              </a:ext>
            </a:extLst>
          </p:cNvPr>
          <p:cNvSpPr txBox="1"/>
          <p:nvPr/>
        </p:nvSpPr>
        <p:spPr>
          <a:xfrm>
            <a:off x="9359406" y="3460650"/>
            <a:ext cx="191135" cy="137160"/>
          </a:xfrm>
          <a:prstGeom prst="rect">
            <a:avLst/>
          </a:prstGeom>
        </p:spPr>
        <p:txBody>
          <a:bodyPr vert="horz" wrap="square" lIns="0" tIns="0" rIns="0" bIns="0" rtlCol="0">
            <a:spAutoFit/>
          </a:bodyPr>
          <a:lstStyle/>
          <a:p>
            <a:pPr>
              <a:lnSpc>
                <a:spcPct val="100000"/>
              </a:lnSpc>
            </a:pPr>
            <a:r>
              <a:rPr sz="900" spc="-170" dirty="0">
                <a:solidFill>
                  <a:srgbClr val="17375E"/>
                </a:solidFill>
                <a:latin typeface="Arial"/>
                <a:cs typeface="Arial"/>
              </a:rPr>
              <a:t>1</a:t>
            </a:r>
            <a:r>
              <a:rPr sz="900" spc="-15" dirty="0">
                <a:solidFill>
                  <a:srgbClr val="17375E"/>
                </a:solidFill>
                <a:latin typeface="Arial"/>
                <a:cs typeface="Arial"/>
              </a:rPr>
              <a:t>.</a:t>
            </a:r>
            <a:r>
              <a:rPr sz="900" spc="-50" dirty="0">
                <a:solidFill>
                  <a:srgbClr val="17375E"/>
                </a:solidFill>
                <a:latin typeface="Arial"/>
                <a:cs typeface="Arial"/>
              </a:rPr>
              <a:t>6</a:t>
            </a:r>
            <a:r>
              <a:rPr sz="900" spc="-130" dirty="0">
                <a:solidFill>
                  <a:srgbClr val="17375E"/>
                </a:solidFill>
                <a:latin typeface="Arial"/>
                <a:cs typeface="Arial"/>
              </a:rPr>
              <a:t>V</a:t>
            </a:r>
            <a:endParaRPr sz="900">
              <a:latin typeface="Arial"/>
              <a:cs typeface="Arial"/>
            </a:endParaRPr>
          </a:p>
        </p:txBody>
      </p:sp>
      <p:sp>
        <p:nvSpPr>
          <p:cNvPr id="62" name="object 36">
            <a:extLst>
              <a:ext uri="{FF2B5EF4-FFF2-40B4-BE49-F238E27FC236}">
                <a16:creationId xmlns:a16="http://schemas.microsoft.com/office/drawing/2014/main" id="{63074AA0-F9E0-4B68-99DB-545C69120E7C}"/>
              </a:ext>
            </a:extLst>
          </p:cNvPr>
          <p:cNvSpPr/>
          <p:nvPr/>
        </p:nvSpPr>
        <p:spPr>
          <a:xfrm>
            <a:off x="8793366" y="3538374"/>
            <a:ext cx="280670" cy="0"/>
          </a:xfrm>
          <a:custGeom>
            <a:avLst/>
            <a:gdLst/>
            <a:ahLst/>
            <a:cxnLst/>
            <a:rect l="l" t="t" r="r" b="b"/>
            <a:pathLst>
              <a:path w="280670">
                <a:moveTo>
                  <a:pt x="0" y="0"/>
                </a:moveTo>
                <a:lnTo>
                  <a:pt x="280416" y="0"/>
                </a:lnTo>
              </a:path>
            </a:pathLst>
          </a:custGeom>
          <a:ln w="9144">
            <a:solidFill>
              <a:srgbClr val="000000"/>
            </a:solidFill>
          </a:ln>
        </p:spPr>
        <p:txBody>
          <a:bodyPr wrap="square" lIns="0" tIns="0" rIns="0" bIns="0" rtlCol="0"/>
          <a:lstStyle/>
          <a:p>
            <a:endParaRPr/>
          </a:p>
        </p:txBody>
      </p:sp>
      <p:sp>
        <p:nvSpPr>
          <p:cNvPr id="63" name="object 37">
            <a:extLst>
              <a:ext uri="{FF2B5EF4-FFF2-40B4-BE49-F238E27FC236}">
                <a16:creationId xmlns:a16="http://schemas.microsoft.com/office/drawing/2014/main" id="{8F291214-A1FD-49E9-8F86-D959C7ED454A}"/>
              </a:ext>
            </a:extLst>
          </p:cNvPr>
          <p:cNvSpPr/>
          <p:nvPr/>
        </p:nvSpPr>
        <p:spPr>
          <a:xfrm>
            <a:off x="8742312" y="2871624"/>
            <a:ext cx="45720" cy="45720"/>
          </a:xfrm>
          <a:custGeom>
            <a:avLst/>
            <a:gdLst/>
            <a:ahLst/>
            <a:cxnLst/>
            <a:rect l="l" t="t" r="r" b="b"/>
            <a:pathLst>
              <a:path w="45720" h="45719">
                <a:moveTo>
                  <a:pt x="22859" y="0"/>
                </a:moveTo>
                <a:lnTo>
                  <a:pt x="13983" y="1803"/>
                </a:lnTo>
                <a:lnTo>
                  <a:pt x="6715" y="6715"/>
                </a:lnTo>
                <a:lnTo>
                  <a:pt x="1803" y="13983"/>
                </a:lnTo>
                <a:lnTo>
                  <a:pt x="0" y="22860"/>
                </a:lnTo>
                <a:lnTo>
                  <a:pt x="1803" y="31736"/>
                </a:lnTo>
                <a:lnTo>
                  <a:pt x="6715" y="39004"/>
                </a:lnTo>
                <a:lnTo>
                  <a:pt x="13983" y="43916"/>
                </a:lnTo>
                <a:lnTo>
                  <a:pt x="22859" y="45720"/>
                </a:lnTo>
                <a:lnTo>
                  <a:pt x="31736" y="43916"/>
                </a:lnTo>
                <a:lnTo>
                  <a:pt x="39004" y="39004"/>
                </a:lnTo>
                <a:lnTo>
                  <a:pt x="43916" y="31736"/>
                </a:lnTo>
                <a:lnTo>
                  <a:pt x="45720" y="22860"/>
                </a:lnTo>
                <a:lnTo>
                  <a:pt x="43916" y="13983"/>
                </a:lnTo>
                <a:lnTo>
                  <a:pt x="39004" y="6715"/>
                </a:lnTo>
                <a:lnTo>
                  <a:pt x="31736" y="1803"/>
                </a:lnTo>
                <a:lnTo>
                  <a:pt x="22859" y="0"/>
                </a:lnTo>
                <a:close/>
              </a:path>
            </a:pathLst>
          </a:custGeom>
          <a:solidFill>
            <a:srgbClr val="000000"/>
          </a:solidFill>
        </p:spPr>
        <p:txBody>
          <a:bodyPr wrap="square" lIns="0" tIns="0" rIns="0" bIns="0" rtlCol="0"/>
          <a:lstStyle/>
          <a:p>
            <a:endParaRPr/>
          </a:p>
        </p:txBody>
      </p:sp>
      <p:sp>
        <p:nvSpPr>
          <p:cNvPr id="64" name="object 38">
            <a:extLst>
              <a:ext uri="{FF2B5EF4-FFF2-40B4-BE49-F238E27FC236}">
                <a16:creationId xmlns:a16="http://schemas.microsoft.com/office/drawing/2014/main" id="{E1E253D0-26EA-49F9-891C-2211978F5830}"/>
              </a:ext>
            </a:extLst>
          </p:cNvPr>
          <p:cNvSpPr/>
          <p:nvPr/>
        </p:nvSpPr>
        <p:spPr>
          <a:xfrm>
            <a:off x="8742312" y="2871624"/>
            <a:ext cx="45720" cy="45720"/>
          </a:xfrm>
          <a:custGeom>
            <a:avLst/>
            <a:gdLst/>
            <a:ahLst/>
            <a:cxnLst/>
            <a:rect l="l" t="t" r="r" b="b"/>
            <a:pathLst>
              <a:path w="45720" h="45719">
                <a:moveTo>
                  <a:pt x="0" y="22860"/>
                </a:moveTo>
                <a:lnTo>
                  <a:pt x="1803" y="13983"/>
                </a:lnTo>
                <a:lnTo>
                  <a:pt x="6715" y="6715"/>
                </a:lnTo>
                <a:lnTo>
                  <a:pt x="13983" y="1803"/>
                </a:lnTo>
                <a:lnTo>
                  <a:pt x="22859" y="0"/>
                </a:lnTo>
                <a:lnTo>
                  <a:pt x="31736" y="1803"/>
                </a:lnTo>
                <a:lnTo>
                  <a:pt x="39004" y="6715"/>
                </a:lnTo>
                <a:lnTo>
                  <a:pt x="43916" y="13983"/>
                </a:lnTo>
                <a:lnTo>
                  <a:pt x="45720" y="22860"/>
                </a:lnTo>
                <a:lnTo>
                  <a:pt x="43916" y="31736"/>
                </a:lnTo>
                <a:lnTo>
                  <a:pt x="39004" y="39004"/>
                </a:lnTo>
                <a:lnTo>
                  <a:pt x="31736" y="43916"/>
                </a:lnTo>
                <a:lnTo>
                  <a:pt x="22859" y="45720"/>
                </a:lnTo>
                <a:lnTo>
                  <a:pt x="13983" y="43916"/>
                </a:lnTo>
                <a:lnTo>
                  <a:pt x="6715" y="39004"/>
                </a:lnTo>
                <a:lnTo>
                  <a:pt x="1803" y="31736"/>
                </a:lnTo>
                <a:lnTo>
                  <a:pt x="0" y="22860"/>
                </a:lnTo>
                <a:close/>
              </a:path>
            </a:pathLst>
          </a:custGeom>
          <a:ln w="25908">
            <a:solidFill>
              <a:srgbClr val="000000"/>
            </a:solidFill>
          </a:ln>
        </p:spPr>
        <p:txBody>
          <a:bodyPr wrap="square" lIns="0" tIns="0" rIns="0" bIns="0" rtlCol="0"/>
          <a:lstStyle/>
          <a:p>
            <a:endParaRPr/>
          </a:p>
        </p:txBody>
      </p:sp>
      <p:sp>
        <p:nvSpPr>
          <p:cNvPr id="65" name="object 39">
            <a:extLst>
              <a:ext uri="{FF2B5EF4-FFF2-40B4-BE49-F238E27FC236}">
                <a16:creationId xmlns:a16="http://schemas.microsoft.com/office/drawing/2014/main" id="{7310D559-A90A-4FCB-B956-9103FFB2AF89}"/>
              </a:ext>
            </a:extLst>
          </p:cNvPr>
          <p:cNvSpPr/>
          <p:nvPr/>
        </p:nvSpPr>
        <p:spPr>
          <a:xfrm>
            <a:off x="8763649" y="3514752"/>
            <a:ext cx="45720" cy="45720"/>
          </a:xfrm>
          <a:custGeom>
            <a:avLst/>
            <a:gdLst/>
            <a:ahLst/>
            <a:cxnLst/>
            <a:rect l="l" t="t" r="r" b="b"/>
            <a:pathLst>
              <a:path w="45720" h="45719">
                <a:moveTo>
                  <a:pt x="22860" y="0"/>
                </a:moveTo>
                <a:lnTo>
                  <a:pt x="13983" y="1803"/>
                </a:lnTo>
                <a:lnTo>
                  <a:pt x="6715" y="6715"/>
                </a:lnTo>
                <a:lnTo>
                  <a:pt x="1803" y="13983"/>
                </a:lnTo>
                <a:lnTo>
                  <a:pt x="0" y="22860"/>
                </a:lnTo>
                <a:lnTo>
                  <a:pt x="1803" y="31736"/>
                </a:lnTo>
                <a:lnTo>
                  <a:pt x="6715" y="39004"/>
                </a:lnTo>
                <a:lnTo>
                  <a:pt x="13983" y="43916"/>
                </a:lnTo>
                <a:lnTo>
                  <a:pt x="22860" y="45719"/>
                </a:lnTo>
                <a:lnTo>
                  <a:pt x="31736" y="43916"/>
                </a:lnTo>
                <a:lnTo>
                  <a:pt x="39004" y="39004"/>
                </a:lnTo>
                <a:lnTo>
                  <a:pt x="43916" y="31736"/>
                </a:lnTo>
                <a:lnTo>
                  <a:pt x="45720" y="22860"/>
                </a:lnTo>
                <a:lnTo>
                  <a:pt x="43916" y="13983"/>
                </a:lnTo>
                <a:lnTo>
                  <a:pt x="39004" y="6715"/>
                </a:lnTo>
                <a:lnTo>
                  <a:pt x="31736" y="1803"/>
                </a:lnTo>
                <a:lnTo>
                  <a:pt x="22860" y="0"/>
                </a:lnTo>
                <a:close/>
              </a:path>
            </a:pathLst>
          </a:custGeom>
          <a:solidFill>
            <a:srgbClr val="000000"/>
          </a:solidFill>
        </p:spPr>
        <p:txBody>
          <a:bodyPr wrap="square" lIns="0" tIns="0" rIns="0" bIns="0" rtlCol="0"/>
          <a:lstStyle/>
          <a:p>
            <a:endParaRPr/>
          </a:p>
        </p:txBody>
      </p:sp>
      <p:sp>
        <p:nvSpPr>
          <p:cNvPr id="66" name="object 40">
            <a:extLst>
              <a:ext uri="{FF2B5EF4-FFF2-40B4-BE49-F238E27FC236}">
                <a16:creationId xmlns:a16="http://schemas.microsoft.com/office/drawing/2014/main" id="{350B563C-F89C-4F41-A817-49DEFBEE76B4}"/>
              </a:ext>
            </a:extLst>
          </p:cNvPr>
          <p:cNvSpPr/>
          <p:nvPr/>
        </p:nvSpPr>
        <p:spPr>
          <a:xfrm>
            <a:off x="8763649" y="3514752"/>
            <a:ext cx="45720" cy="45720"/>
          </a:xfrm>
          <a:custGeom>
            <a:avLst/>
            <a:gdLst/>
            <a:ahLst/>
            <a:cxnLst/>
            <a:rect l="l" t="t" r="r" b="b"/>
            <a:pathLst>
              <a:path w="45720" h="45719">
                <a:moveTo>
                  <a:pt x="0" y="22860"/>
                </a:moveTo>
                <a:lnTo>
                  <a:pt x="1803" y="13983"/>
                </a:lnTo>
                <a:lnTo>
                  <a:pt x="6715" y="6715"/>
                </a:lnTo>
                <a:lnTo>
                  <a:pt x="13983" y="1803"/>
                </a:lnTo>
                <a:lnTo>
                  <a:pt x="22860" y="0"/>
                </a:lnTo>
                <a:lnTo>
                  <a:pt x="31736" y="1803"/>
                </a:lnTo>
                <a:lnTo>
                  <a:pt x="39004" y="6715"/>
                </a:lnTo>
                <a:lnTo>
                  <a:pt x="43916" y="13983"/>
                </a:lnTo>
                <a:lnTo>
                  <a:pt x="45720" y="22860"/>
                </a:lnTo>
                <a:lnTo>
                  <a:pt x="43916" y="31736"/>
                </a:lnTo>
                <a:lnTo>
                  <a:pt x="39004" y="39004"/>
                </a:lnTo>
                <a:lnTo>
                  <a:pt x="31736" y="43916"/>
                </a:lnTo>
                <a:lnTo>
                  <a:pt x="22860" y="45719"/>
                </a:lnTo>
                <a:lnTo>
                  <a:pt x="13983" y="43916"/>
                </a:lnTo>
                <a:lnTo>
                  <a:pt x="6715" y="39004"/>
                </a:lnTo>
                <a:lnTo>
                  <a:pt x="1803" y="31736"/>
                </a:lnTo>
                <a:lnTo>
                  <a:pt x="0" y="22860"/>
                </a:lnTo>
                <a:close/>
              </a:path>
            </a:pathLst>
          </a:custGeom>
          <a:ln w="25908">
            <a:solidFill>
              <a:srgbClr val="000000"/>
            </a:solidFill>
          </a:ln>
        </p:spPr>
        <p:txBody>
          <a:bodyPr wrap="square" lIns="0" tIns="0" rIns="0" bIns="0" rtlCol="0"/>
          <a:lstStyle/>
          <a:p>
            <a:endParaRPr/>
          </a:p>
        </p:txBody>
      </p:sp>
      <p:sp>
        <p:nvSpPr>
          <p:cNvPr id="67" name="object 41">
            <a:extLst>
              <a:ext uri="{FF2B5EF4-FFF2-40B4-BE49-F238E27FC236}">
                <a16:creationId xmlns:a16="http://schemas.microsoft.com/office/drawing/2014/main" id="{7070C8A3-5CFE-40E7-84D9-2A1CDA851DD7}"/>
              </a:ext>
            </a:extLst>
          </p:cNvPr>
          <p:cNvSpPr/>
          <p:nvPr/>
        </p:nvSpPr>
        <p:spPr>
          <a:xfrm>
            <a:off x="7715137" y="2409852"/>
            <a:ext cx="1912620" cy="1435735"/>
          </a:xfrm>
          <a:custGeom>
            <a:avLst/>
            <a:gdLst/>
            <a:ahLst/>
            <a:cxnLst/>
            <a:rect l="l" t="t" r="r" b="b"/>
            <a:pathLst>
              <a:path w="1912620" h="1435735">
                <a:moveTo>
                  <a:pt x="0" y="1435608"/>
                </a:moveTo>
                <a:lnTo>
                  <a:pt x="1912620" y="1435608"/>
                </a:lnTo>
                <a:lnTo>
                  <a:pt x="1912620" y="0"/>
                </a:lnTo>
                <a:lnTo>
                  <a:pt x="0" y="0"/>
                </a:lnTo>
                <a:lnTo>
                  <a:pt x="0" y="1435608"/>
                </a:lnTo>
                <a:close/>
              </a:path>
            </a:pathLst>
          </a:custGeom>
          <a:ln w="25908">
            <a:solidFill>
              <a:srgbClr val="9966FF"/>
            </a:solidFill>
            <a:prstDash val="lgDash"/>
          </a:ln>
        </p:spPr>
        <p:txBody>
          <a:bodyPr wrap="square" lIns="0" tIns="0" rIns="0" bIns="0" rtlCol="0"/>
          <a:lstStyle/>
          <a:p>
            <a:endParaRPr/>
          </a:p>
        </p:txBody>
      </p:sp>
      <p:sp>
        <p:nvSpPr>
          <p:cNvPr id="68" name="object 42">
            <a:extLst>
              <a:ext uri="{FF2B5EF4-FFF2-40B4-BE49-F238E27FC236}">
                <a16:creationId xmlns:a16="http://schemas.microsoft.com/office/drawing/2014/main" id="{9725B058-A549-4E5C-AE29-B5627B90805F}"/>
              </a:ext>
            </a:extLst>
          </p:cNvPr>
          <p:cNvSpPr/>
          <p:nvPr/>
        </p:nvSpPr>
        <p:spPr>
          <a:xfrm>
            <a:off x="8746123" y="4233318"/>
            <a:ext cx="794003" cy="1216152"/>
          </a:xfrm>
          <a:prstGeom prst="rect">
            <a:avLst/>
          </a:prstGeom>
          <a:blipFill>
            <a:blip r:embed="rId5" cstate="print"/>
            <a:stretch>
              <a:fillRect/>
            </a:stretch>
          </a:blipFill>
        </p:spPr>
        <p:txBody>
          <a:bodyPr wrap="square" lIns="0" tIns="0" rIns="0" bIns="0" rtlCol="0"/>
          <a:lstStyle/>
          <a:p>
            <a:endParaRPr/>
          </a:p>
        </p:txBody>
      </p:sp>
      <p:sp>
        <p:nvSpPr>
          <p:cNvPr id="69" name="object 43">
            <a:extLst>
              <a:ext uri="{FF2B5EF4-FFF2-40B4-BE49-F238E27FC236}">
                <a16:creationId xmlns:a16="http://schemas.microsoft.com/office/drawing/2014/main" id="{496B3CCF-B608-463D-BA9F-D18DEE36EE58}"/>
              </a:ext>
            </a:extLst>
          </p:cNvPr>
          <p:cNvSpPr txBox="1"/>
          <p:nvPr/>
        </p:nvSpPr>
        <p:spPr>
          <a:xfrm>
            <a:off x="8090040" y="4014624"/>
            <a:ext cx="1537970" cy="1516380"/>
          </a:xfrm>
          <a:prstGeom prst="rect">
            <a:avLst/>
          </a:prstGeom>
          <a:ln w="25908">
            <a:solidFill>
              <a:srgbClr val="205868"/>
            </a:solidFill>
          </a:ln>
        </p:spPr>
        <p:txBody>
          <a:bodyPr vert="horz" wrap="square" lIns="0" tIns="50800" rIns="0" bIns="0" rtlCol="0">
            <a:spAutoFit/>
          </a:bodyPr>
          <a:lstStyle/>
          <a:p>
            <a:pPr marR="193675" algn="r">
              <a:lnSpc>
                <a:spcPct val="100000"/>
              </a:lnSpc>
              <a:spcBef>
                <a:spcPts val="400"/>
              </a:spcBef>
            </a:pPr>
            <a:r>
              <a:rPr sz="900" spc="-140" dirty="0">
                <a:solidFill>
                  <a:srgbClr val="17375E"/>
                </a:solidFill>
                <a:latin typeface="Arial"/>
                <a:cs typeface="Arial"/>
              </a:rPr>
              <a:t>V</a:t>
            </a:r>
            <a:r>
              <a:rPr sz="900" spc="-210" dirty="0">
                <a:solidFill>
                  <a:srgbClr val="17375E"/>
                </a:solidFill>
                <a:latin typeface="Arial"/>
                <a:cs typeface="Arial"/>
              </a:rPr>
              <a:t>CC</a:t>
            </a:r>
            <a:endParaRPr sz="900">
              <a:latin typeface="Arial"/>
              <a:cs typeface="Arial"/>
            </a:endParaRPr>
          </a:p>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marL="238760">
              <a:lnSpc>
                <a:spcPct val="100000"/>
              </a:lnSpc>
              <a:spcBef>
                <a:spcPts val="750"/>
              </a:spcBef>
            </a:pPr>
            <a:r>
              <a:rPr sz="900" spc="-45" dirty="0">
                <a:solidFill>
                  <a:srgbClr val="17375E"/>
                </a:solidFill>
                <a:latin typeface="Arial"/>
                <a:cs typeface="Arial"/>
              </a:rPr>
              <a:t>V_out</a:t>
            </a:r>
            <a:endParaRPr sz="900">
              <a:latin typeface="Arial"/>
              <a:cs typeface="Arial"/>
            </a:endParaRPr>
          </a:p>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spcBef>
                <a:spcPts val="40"/>
              </a:spcBef>
            </a:pPr>
            <a:endParaRPr sz="1250">
              <a:latin typeface="Times New Roman"/>
              <a:cs typeface="Times New Roman"/>
            </a:endParaRPr>
          </a:p>
          <a:p>
            <a:pPr marL="930275">
              <a:lnSpc>
                <a:spcPct val="100000"/>
              </a:lnSpc>
            </a:pPr>
            <a:r>
              <a:rPr sz="900" spc="-165" dirty="0">
                <a:solidFill>
                  <a:srgbClr val="17375E"/>
                </a:solidFill>
                <a:latin typeface="Arial"/>
                <a:cs typeface="Arial"/>
              </a:rPr>
              <a:t>GND</a:t>
            </a:r>
            <a:endParaRPr sz="900">
              <a:latin typeface="Arial"/>
              <a:cs typeface="Arial"/>
            </a:endParaRPr>
          </a:p>
        </p:txBody>
      </p:sp>
      <p:sp>
        <p:nvSpPr>
          <p:cNvPr id="70" name="object 44">
            <a:extLst>
              <a:ext uri="{FF2B5EF4-FFF2-40B4-BE49-F238E27FC236}">
                <a16:creationId xmlns:a16="http://schemas.microsoft.com/office/drawing/2014/main" id="{43B927DE-CBA7-4573-94CD-622E8EF0B466}"/>
              </a:ext>
            </a:extLst>
          </p:cNvPr>
          <p:cNvSpPr/>
          <p:nvPr/>
        </p:nvSpPr>
        <p:spPr>
          <a:xfrm>
            <a:off x="8672971" y="4745381"/>
            <a:ext cx="160020" cy="76200"/>
          </a:xfrm>
          <a:custGeom>
            <a:avLst/>
            <a:gdLst/>
            <a:ahLst/>
            <a:cxnLst/>
            <a:rect l="l" t="t" r="r" b="b"/>
            <a:pathLst>
              <a:path w="160020" h="76200">
                <a:moveTo>
                  <a:pt x="76200" y="0"/>
                </a:moveTo>
                <a:lnTo>
                  <a:pt x="0" y="38100"/>
                </a:lnTo>
                <a:lnTo>
                  <a:pt x="76200" y="76200"/>
                </a:lnTo>
                <a:lnTo>
                  <a:pt x="76200" y="44450"/>
                </a:lnTo>
                <a:lnTo>
                  <a:pt x="63500" y="44450"/>
                </a:lnTo>
                <a:lnTo>
                  <a:pt x="63500" y="31750"/>
                </a:lnTo>
                <a:lnTo>
                  <a:pt x="76200" y="31750"/>
                </a:lnTo>
                <a:lnTo>
                  <a:pt x="76200" y="0"/>
                </a:lnTo>
                <a:close/>
              </a:path>
              <a:path w="160020" h="76200">
                <a:moveTo>
                  <a:pt x="76200" y="31750"/>
                </a:moveTo>
                <a:lnTo>
                  <a:pt x="63500" y="31750"/>
                </a:lnTo>
                <a:lnTo>
                  <a:pt x="63500" y="44450"/>
                </a:lnTo>
                <a:lnTo>
                  <a:pt x="76200" y="44450"/>
                </a:lnTo>
                <a:lnTo>
                  <a:pt x="76200" y="31750"/>
                </a:lnTo>
                <a:close/>
              </a:path>
              <a:path w="160020" h="76200">
                <a:moveTo>
                  <a:pt x="159766" y="31750"/>
                </a:moveTo>
                <a:lnTo>
                  <a:pt x="76200" y="31750"/>
                </a:lnTo>
                <a:lnTo>
                  <a:pt x="76200" y="44450"/>
                </a:lnTo>
                <a:lnTo>
                  <a:pt x="159766" y="44450"/>
                </a:lnTo>
                <a:lnTo>
                  <a:pt x="159766" y="31750"/>
                </a:lnTo>
                <a:close/>
              </a:path>
            </a:pathLst>
          </a:custGeom>
          <a:solidFill>
            <a:srgbClr val="000000"/>
          </a:solidFill>
        </p:spPr>
        <p:txBody>
          <a:bodyPr wrap="square" lIns="0" tIns="0" rIns="0" bIns="0" rtlCol="0"/>
          <a:lstStyle/>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23109" y="2615183"/>
            <a:ext cx="7031735" cy="91287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8988" y="571249"/>
            <a:ext cx="7548245" cy="569387"/>
          </a:xfrm>
          <a:prstGeom prst="rect">
            <a:avLst/>
          </a:prstGeom>
        </p:spPr>
        <p:txBody>
          <a:bodyPr vert="horz" wrap="square" lIns="0" tIns="0" rIns="0" bIns="0" rtlCol="0">
            <a:spAutoFit/>
          </a:bodyPr>
          <a:lstStyle/>
          <a:p>
            <a:pPr marL="12700">
              <a:tabLst>
                <a:tab pos="615251" algn="l"/>
              </a:tabLst>
            </a:pPr>
            <a:r>
              <a:rPr spc="-111" dirty="0"/>
              <a:t>5.	</a:t>
            </a:r>
            <a:r>
              <a:rPr spc="-251" dirty="0"/>
              <a:t>Cloud </a:t>
            </a:r>
            <a:r>
              <a:rPr spc="-195" dirty="0"/>
              <a:t>Service </a:t>
            </a:r>
            <a:r>
              <a:rPr spc="675" dirty="0"/>
              <a:t>- </a:t>
            </a:r>
            <a:r>
              <a:rPr spc="-175" dirty="0"/>
              <a:t>mbed </a:t>
            </a:r>
            <a:r>
              <a:rPr spc="-440" dirty="0"/>
              <a:t>Web</a:t>
            </a:r>
            <a:r>
              <a:rPr spc="-525" dirty="0"/>
              <a:t> </a:t>
            </a:r>
            <a:r>
              <a:rPr spc="-155" dirty="0"/>
              <a:t>Compiler</a:t>
            </a:r>
          </a:p>
        </p:txBody>
      </p:sp>
      <p:sp>
        <p:nvSpPr>
          <p:cNvPr id="4" name="object 4"/>
          <p:cNvSpPr/>
          <p:nvPr/>
        </p:nvSpPr>
        <p:spPr>
          <a:xfrm>
            <a:off x="5615943" y="3502152"/>
            <a:ext cx="5439156" cy="270967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65407" y="2721864"/>
            <a:ext cx="4186428" cy="35052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066037" y="2867405"/>
            <a:ext cx="3686811" cy="193675"/>
          </a:xfrm>
          <a:custGeom>
            <a:avLst/>
            <a:gdLst/>
            <a:ahLst/>
            <a:cxnLst/>
            <a:rect l="l" t="t" r="r" b="b"/>
            <a:pathLst>
              <a:path w="3686810" h="193675">
                <a:moveTo>
                  <a:pt x="0" y="193548"/>
                </a:moveTo>
                <a:lnTo>
                  <a:pt x="3686555" y="193548"/>
                </a:lnTo>
                <a:lnTo>
                  <a:pt x="3686555" y="0"/>
                </a:lnTo>
                <a:lnTo>
                  <a:pt x="0" y="0"/>
                </a:lnTo>
                <a:lnTo>
                  <a:pt x="0" y="193548"/>
                </a:lnTo>
                <a:close/>
              </a:path>
            </a:pathLst>
          </a:custGeom>
          <a:ln w="19812">
            <a:solidFill>
              <a:srgbClr val="FF3399"/>
            </a:solidFill>
          </a:ln>
        </p:spPr>
        <p:txBody>
          <a:bodyPr wrap="square" lIns="0" tIns="0" rIns="0" bIns="0" rtlCol="0"/>
          <a:lstStyle/>
          <a:p>
            <a:endParaRPr/>
          </a:p>
        </p:txBody>
      </p:sp>
      <p:sp>
        <p:nvSpPr>
          <p:cNvPr id="7" name="object 7"/>
          <p:cNvSpPr/>
          <p:nvPr/>
        </p:nvSpPr>
        <p:spPr>
          <a:xfrm>
            <a:off x="558550" y="4403600"/>
            <a:ext cx="4575175" cy="1042669"/>
          </a:xfrm>
          <a:custGeom>
            <a:avLst/>
            <a:gdLst/>
            <a:ahLst/>
            <a:cxnLst/>
            <a:rect l="l" t="t" r="r" b="b"/>
            <a:pathLst>
              <a:path w="4575175" h="1042670">
                <a:moveTo>
                  <a:pt x="0" y="1042415"/>
                </a:moveTo>
                <a:lnTo>
                  <a:pt x="4575048" y="1042415"/>
                </a:lnTo>
                <a:lnTo>
                  <a:pt x="4575048" y="0"/>
                </a:lnTo>
                <a:lnTo>
                  <a:pt x="0" y="0"/>
                </a:lnTo>
                <a:lnTo>
                  <a:pt x="0" y="1042415"/>
                </a:lnTo>
                <a:close/>
              </a:path>
            </a:pathLst>
          </a:custGeom>
          <a:solidFill>
            <a:srgbClr val="00AFEF"/>
          </a:solidFill>
        </p:spPr>
        <p:txBody>
          <a:bodyPr wrap="square" lIns="0" tIns="0" rIns="0" bIns="0" rtlCol="0"/>
          <a:lstStyle/>
          <a:p>
            <a:endParaRPr/>
          </a:p>
        </p:txBody>
      </p:sp>
      <p:sp>
        <p:nvSpPr>
          <p:cNvPr id="8" name="object 8"/>
          <p:cNvSpPr/>
          <p:nvPr/>
        </p:nvSpPr>
        <p:spPr>
          <a:xfrm>
            <a:off x="558550" y="4403600"/>
            <a:ext cx="4575175" cy="1042669"/>
          </a:xfrm>
          <a:custGeom>
            <a:avLst/>
            <a:gdLst/>
            <a:ahLst/>
            <a:cxnLst/>
            <a:rect l="l" t="t" r="r" b="b"/>
            <a:pathLst>
              <a:path w="4575175" h="1042670">
                <a:moveTo>
                  <a:pt x="0" y="1042415"/>
                </a:moveTo>
                <a:lnTo>
                  <a:pt x="4575048" y="1042415"/>
                </a:lnTo>
                <a:lnTo>
                  <a:pt x="4575048" y="0"/>
                </a:lnTo>
                <a:lnTo>
                  <a:pt x="0" y="0"/>
                </a:lnTo>
                <a:lnTo>
                  <a:pt x="0" y="1042415"/>
                </a:lnTo>
                <a:close/>
              </a:path>
            </a:pathLst>
          </a:custGeom>
          <a:ln w="19812">
            <a:solidFill>
              <a:srgbClr val="FF3399"/>
            </a:solidFill>
          </a:ln>
        </p:spPr>
        <p:txBody>
          <a:bodyPr wrap="square" lIns="0" tIns="0" rIns="0" bIns="0" rtlCol="0"/>
          <a:lstStyle/>
          <a:p>
            <a:endParaRPr/>
          </a:p>
        </p:txBody>
      </p:sp>
      <p:sp>
        <p:nvSpPr>
          <p:cNvPr id="9" name="object 9"/>
          <p:cNvSpPr txBox="1"/>
          <p:nvPr/>
        </p:nvSpPr>
        <p:spPr>
          <a:xfrm>
            <a:off x="636831" y="4561590"/>
            <a:ext cx="4239260" cy="723275"/>
          </a:xfrm>
          <a:prstGeom prst="rect">
            <a:avLst/>
          </a:prstGeom>
        </p:spPr>
        <p:txBody>
          <a:bodyPr vert="horz" wrap="square" lIns="0" tIns="0" rIns="0" bIns="0" rtlCol="0">
            <a:spAutoFit/>
          </a:bodyPr>
          <a:lstStyle/>
          <a:p>
            <a:pPr marL="12700"/>
            <a:r>
              <a:rPr lang="en-US" altLang="ko-KR" sz="2100" spc="-151" dirty="0">
                <a:solidFill>
                  <a:srgbClr val="FFFFFF"/>
                </a:solidFill>
                <a:latin typeface="Malgun Gothic"/>
                <a:cs typeface="Malgun Gothic"/>
              </a:rPr>
              <a:t>Direct input in the address bar</a:t>
            </a:r>
            <a:endParaRPr sz="2100" spc="-151" dirty="0">
              <a:latin typeface="Malgun Gothic"/>
              <a:cs typeface="Malgun Gothic"/>
            </a:endParaRPr>
          </a:p>
          <a:p>
            <a:pPr marL="12700">
              <a:spcBef>
                <a:spcPts val="555"/>
              </a:spcBef>
            </a:pPr>
            <a:r>
              <a:rPr sz="2100" spc="91" dirty="0">
                <a:solidFill>
                  <a:srgbClr val="0000FF"/>
                </a:solidFill>
                <a:latin typeface="Arial"/>
                <a:cs typeface="Arial"/>
                <a:hlinkClick r:id="rId5"/>
              </a:rPr>
              <a:t>h</a:t>
            </a:r>
            <a:r>
              <a:rPr sz="2100" spc="51" dirty="0">
                <a:solidFill>
                  <a:srgbClr val="0000FF"/>
                </a:solidFill>
                <a:latin typeface="Arial"/>
                <a:cs typeface="Arial"/>
                <a:hlinkClick r:id="rId5"/>
              </a:rPr>
              <a:t>t</a:t>
            </a:r>
            <a:r>
              <a:rPr sz="2100" spc="71" dirty="0">
                <a:solidFill>
                  <a:srgbClr val="0000FF"/>
                </a:solidFill>
                <a:latin typeface="Arial"/>
                <a:cs typeface="Arial"/>
                <a:hlinkClick r:id="rId5"/>
              </a:rPr>
              <a:t>tp://dweet.io/</a:t>
            </a:r>
            <a:r>
              <a:rPr sz="2100" spc="40" dirty="0">
                <a:solidFill>
                  <a:srgbClr val="0000FF"/>
                </a:solidFill>
                <a:latin typeface="Arial"/>
                <a:cs typeface="Arial"/>
                <a:hlinkClick r:id="rId5"/>
              </a:rPr>
              <a:t>f</a:t>
            </a:r>
            <a:r>
              <a:rPr sz="2100" dirty="0">
                <a:solidFill>
                  <a:srgbClr val="0000FF"/>
                </a:solidFill>
                <a:latin typeface="Arial"/>
                <a:cs typeface="Arial"/>
                <a:hlinkClick r:id="rId5"/>
              </a:rPr>
              <a:t>ol</a:t>
            </a:r>
            <a:r>
              <a:rPr sz="2100" spc="-11" dirty="0">
                <a:solidFill>
                  <a:srgbClr val="0000FF"/>
                </a:solidFill>
                <a:latin typeface="Arial"/>
                <a:cs typeface="Arial"/>
                <a:hlinkClick r:id="rId5"/>
              </a:rPr>
              <a:t>l</a:t>
            </a:r>
            <a:r>
              <a:rPr sz="2100" spc="-31" dirty="0">
                <a:solidFill>
                  <a:srgbClr val="0000FF"/>
                </a:solidFill>
                <a:latin typeface="Arial"/>
                <a:cs typeface="Arial"/>
                <a:hlinkClick r:id="rId5"/>
              </a:rPr>
              <a:t>ow/</a:t>
            </a:r>
            <a:r>
              <a:rPr sz="2100" spc="-105" dirty="0">
                <a:solidFill>
                  <a:srgbClr val="0000FF"/>
                </a:solidFill>
                <a:latin typeface="Arial"/>
                <a:cs typeface="Arial"/>
                <a:hlinkClick r:id="rId5"/>
              </a:rPr>
              <a:t>name</a:t>
            </a:r>
            <a:r>
              <a:rPr sz="2100" spc="-385" dirty="0">
                <a:solidFill>
                  <a:srgbClr val="0000FF"/>
                </a:solidFill>
                <a:latin typeface="Arial"/>
                <a:cs typeface="Arial"/>
                <a:hlinkClick r:id="rId5"/>
              </a:rPr>
              <a:t>Y</a:t>
            </a:r>
            <a:r>
              <a:rPr sz="2100" spc="-115" dirty="0">
                <a:solidFill>
                  <a:srgbClr val="0000FF"/>
                </a:solidFill>
                <a:latin typeface="Arial"/>
                <a:cs typeface="Arial"/>
                <a:hlinkClick r:id="rId5"/>
              </a:rPr>
              <a:t>o</a:t>
            </a:r>
            <a:r>
              <a:rPr sz="2100" spc="-125" dirty="0">
                <a:solidFill>
                  <a:srgbClr val="0000FF"/>
                </a:solidFill>
                <a:latin typeface="Arial"/>
                <a:cs typeface="Arial"/>
                <a:hlinkClick r:id="rId5"/>
              </a:rPr>
              <a:t>u</a:t>
            </a:r>
            <a:r>
              <a:rPr sz="2100" spc="-535" dirty="0">
                <a:solidFill>
                  <a:srgbClr val="0000FF"/>
                </a:solidFill>
                <a:latin typeface="Arial"/>
                <a:cs typeface="Arial"/>
                <a:hlinkClick r:id="rId5"/>
              </a:rPr>
              <a:t>W</a:t>
            </a:r>
            <a:r>
              <a:rPr sz="2100" spc="31" dirty="0">
                <a:solidFill>
                  <a:srgbClr val="0000FF"/>
                </a:solidFill>
                <a:latin typeface="Arial"/>
                <a:cs typeface="Arial"/>
                <a:hlinkClick r:id="rId5"/>
              </a:rPr>
              <a:t>ant</a:t>
            </a:r>
            <a:endParaRPr sz="2100" dirty="0">
              <a:latin typeface="Arial"/>
              <a:cs typeface="Arial"/>
            </a:endParaRPr>
          </a:p>
        </p:txBody>
      </p:sp>
      <p:sp>
        <p:nvSpPr>
          <p:cNvPr id="10" name="object 10"/>
          <p:cNvSpPr/>
          <p:nvPr/>
        </p:nvSpPr>
        <p:spPr>
          <a:xfrm>
            <a:off x="649546" y="5251703"/>
            <a:ext cx="4214495" cy="0"/>
          </a:xfrm>
          <a:custGeom>
            <a:avLst/>
            <a:gdLst/>
            <a:ahLst/>
            <a:cxnLst/>
            <a:rect l="l" t="t" r="r" b="b"/>
            <a:pathLst>
              <a:path w="4214495">
                <a:moveTo>
                  <a:pt x="0" y="0"/>
                </a:moveTo>
                <a:lnTo>
                  <a:pt x="4213923" y="0"/>
                </a:lnTo>
              </a:path>
            </a:pathLst>
          </a:custGeom>
          <a:ln w="13715">
            <a:solidFill>
              <a:srgbClr val="0000FF"/>
            </a:solidFill>
          </a:ln>
        </p:spPr>
        <p:txBody>
          <a:bodyPr wrap="square" lIns="0" tIns="0" rIns="0" bIns="0" rtlCol="0"/>
          <a:lstStyle/>
          <a:p>
            <a:endParaRPr/>
          </a:p>
        </p:txBody>
      </p:sp>
      <p:sp>
        <p:nvSpPr>
          <p:cNvPr id="11" name="object 11"/>
          <p:cNvSpPr txBox="1"/>
          <p:nvPr/>
        </p:nvSpPr>
        <p:spPr>
          <a:xfrm>
            <a:off x="3108960" y="5535168"/>
            <a:ext cx="2026920" cy="917430"/>
          </a:xfrm>
          <a:prstGeom prst="rect">
            <a:avLst/>
          </a:prstGeom>
          <a:solidFill>
            <a:srgbClr val="000050"/>
          </a:solidFill>
          <a:ln w="9143">
            <a:solidFill>
              <a:srgbClr val="FF3399"/>
            </a:solidFill>
          </a:ln>
        </p:spPr>
        <p:txBody>
          <a:bodyPr vert="horz" wrap="square" lIns="0" tIns="31114" rIns="0" bIns="0" rtlCol="0">
            <a:spAutoFit/>
          </a:bodyPr>
          <a:lstStyle/>
          <a:p>
            <a:pPr marL="87622" marR="224133">
              <a:lnSpc>
                <a:spcPct val="101200"/>
              </a:lnSpc>
              <a:spcBef>
                <a:spcPts val="244"/>
              </a:spcBef>
            </a:pPr>
            <a:r>
              <a:rPr lang="en-US" spc="-60" dirty="0">
                <a:solidFill>
                  <a:srgbClr val="FFFFFF"/>
                </a:solidFill>
                <a:latin typeface="Arial"/>
                <a:cs typeface="Arial"/>
              </a:rPr>
              <a:t>Name of Things which is inputted on </a:t>
            </a:r>
            <a:r>
              <a:rPr spc="-60" dirty="0">
                <a:solidFill>
                  <a:srgbClr val="FFFFFF"/>
                </a:solidFill>
                <a:latin typeface="Arial"/>
                <a:cs typeface="Arial"/>
              </a:rPr>
              <a:t>dweet.io</a:t>
            </a:r>
            <a:endParaRPr dirty="0">
              <a:latin typeface="Malgun Gothic"/>
              <a:cs typeface="Malgun Gothic"/>
            </a:endParaRPr>
          </a:p>
        </p:txBody>
      </p:sp>
      <p:sp>
        <p:nvSpPr>
          <p:cNvPr id="12" name="object 12"/>
          <p:cNvSpPr/>
          <p:nvPr/>
        </p:nvSpPr>
        <p:spPr>
          <a:xfrm>
            <a:off x="3312420" y="4912620"/>
            <a:ext cx="1632585" cy="382905"/>
          </a:xfrm>
          <a:custGeom>
            <a:avLst/>
            <a:gdLst/>
            <a:ahLst/>
            <a:cxnLst/>
            <a:rect l="l" t="t" r="r" b="b"/>
            <a:pathLst>
              <a:path w="1632585" h="382904">
                <a:moveTo>
                  <a:pt x="0" y="382524"/>
                </a:moveTo>
                <a:lnTo>
                  <a:pt x="1632204" y="382524"/>
                </a:lnTo>
                <a:lnTo>
                  <a:pt x="1632204" y="0"/>
                </a:lnTo>
                <a:lnTo>
                  <a:pt x="0" y="0"/>
                </a:lnTo>
                <a:lnTo>
                  <a:pt x="0" y="382524"/>
                </a:lnTo>
                <a:close/>
              </a:path>
            </a:pathLst>
          </a:custGeom>
          <a:ln w="19812">
            <a:solidFill>
              <a:srgbClr val="FF3399"/>
            </a:solidFill>
          </a:ln>
        </p:spPr>
        <p:txBody>
          <a:bodyPr wrap="square" lIns="0" tIns="0" rIns="0" bIns="0" rtlCol="0"/>
          <a:lstStyle/>
          <a:p>
            <a:endParaRPr/>
          </a:p>
        </p:txBody>
      </p:sp>
      <p:sp>
        <p:nvSpPr>
          <p:cNvPr id="13" name="object 13"/>
          <p:cNvSpPr/>
          <p:nvPr/>
        </p:nvSpPr>
        <p:spPr>
          <a:xfrm>
            <a:off x="4123183" y="5295139"/>
            <a:ext cx="5080" cy="241300"/>
          </a:xfrm>
          <a:custGeom>
            <a:avLst/>
            <a:gdLst/>
            <a:ahLst/>
            <a:cxnLst/>
            <a:rect l="l" t="t" r="r" b="b"/>
            <a:pathLst>
              <a:path w="5079" h="241300">
                <a:moveTo>
                  <a:pt x="5079" y="0"/>
                </a:moveTo>
                <a:lnTo>
                  <a:pt x="0" y="240919"/>
                </a:lnTo>
              </a:path>
            </a:pathLst>
          </a:custGeom>
          <a:ln w="19812">
            <a:solidFill>
              <a:srgbClr val="FF3399"/>
            </a:solidFill>
          </a:ln>
        </p:spPr>
        <p:txBody>
          <a:bodyPr wrap="square" lIns="0" tIns="0" rIns="0" bIns="0" rtlCol="0"/>
          <a:lstStyle/>
          <a:p>
            <a:endParaRPr/>
          </a:p>
        </p:txBody>
      </p:sp>
      <p:sp>
        <p:nvSpPr>
          <p:cNvPr id="14" name="object 14"/>
          <p:cNvSpPr/>
          <p:nvPr/>
        </p:nvSpPr>
        <p:spPr>
          <a:xfrm>
            <a:off x="1600200" y="3332991"/>
            <a:ext cx="3109341" cy="678180"/>
          </a:xfrm>
          <a:custGeom>
            <a:avLst/>
            <a:gdLst/>
            <a:ahLst/>
            <a:cxnLst/>
            <a:rect l="l" t="t" r="r" b="b"/>
            <a:pathLst>
              <a:path w="2646045" h="678179">
                <a:moveTo>
                  <a:pt x="0" y="678180"/>
                </a:moveTo>
                <a:lnTo>
                  <a:pt x="2645663" y="678180"/>
                </a:lnTo>
                <a:lnTo>
                  <a:pt x="2645663" y="0"/>
                </a:lnTo>
                <a:lnTo>
                  <a:pt x="0" y="0"/>
                </a:lnTo>
                <a:lnTo>
                  <a:pt x="0" y="678180"/>
                </a:lnTo>
                <a:close/>
              </a:path>
            </a:pathLst>
          </a:custGeom>
          <a:solidFill>
            <a:srgbClr val="000050"/>
          </a:solidFill>
        </p:spPr>
        <p:txBody>
          <a:bodyPr wrap="square" lIns="0" tIns="0" rIns="0" bIns="0" rtlCol="0"/>
          <a:lstStyle/>
          <a:p>
            <a:endParaRPr/>
          </a:p>
        </p:txBody>
      </p:sp>
      <p:sp>
        <p:nvSpPr>
          <p:cNvPr id="15" name="object 15"/>
          <p:cNvSpPr txBox="1"/>
          <p:nvPr/>
        </p:nvSpPr>
        <p:spPr>
          <a:xfrm>
            <a:off x="1600200" y="3332991"/>
            <a:ext cx="3109341" cy="622092"/>
          </a:xfrm>
          <a:prstGeom prst="rect">
            <a:avLst/>
          </a:prstGeom>
          <a:ln w="9144">
            <a:solidFill>
              <a:srgbClr val="FF3399"/>
            </a:solidFill>
          </a:ln>
        </p:spPr>
        <p:txBody>
          <a:bodyPr vert="horz" wrap="square" lIns="0" tIns="31114" rIns="0" bIns="0" rtlCol="0">
            <a:spAutoFit/>
          </a:bodyPr>
          <a:lstStyle/>
          <a:p>
            <a:pPr marL="86986" marR="212069">
              <a:lnSpc>
                <a:spcPct val="101099"/>
              </a:lnSpc>
              <a:spcBef>
                <a:spcPts val="244"/>
              </a:spcBef>
            </a:pPr>
            <a:r>
              <a:rPr lang="en-US" spc="-151" dirty="0">
                <a:solidFill>
                  <a:srgbClr val="FFFFFF"/>
                </a:solidFill>
                <a:latin typeface="Malgun Gothic"/>
                <a:cs typeface="Malgun Gothic"/>
              </a:rPr>
              <a:t>Copy and paste the address printed out on </a:t>
            </a:r>
            <a:r>
              <a:rPr lang="en-US" spc="-151" dirty="0">
                <a:solidFill>
                  <a:srgbClr val="FFFFFF"/>
                </a:solidFill>
                <a:latin typeface="Arial"/>
                <a:cs typeface="Arial"/>
              </a:rPr>
              <a:t>Serial Terminal </a:t>
            </a:r>
            <a:endParaRPr spc="-151" dirty="0">
              <a:latin typeface="Malgun Gothic"/>
              <a:cs typeface="Malgun Gothic"/>
            </a:endParaRPr>
          </a:p>
        </p:txBody>
      </p:sp>
      <p:sp>
        <p:nvSpPr>
          <p:cNvPr id="16" name="object 16"/>
          <p:cNvSpPr/>
          <p:nvPr/>
        </p:nvSpPr>
        <p:spPr>
          <a:xfrm>
            <a:off x="5616701" y="5446015"/>
            <a:ext cx="5439411" cy="767080"/>
          </a:xfrm>
          <a:custGeom>
            <a:avLst/>
            <a:gdLst/>
            <a:ahLst/>
            <a:cxnLst/>
            <a:rect l="l" t="t" r="r" b="b"/>
            <a:pathLst>
              <a:path w="5439409" h="767079">
                <a:moveTo>
                  <a:pt x="0" y="766572"/>
                </a:moveTo>
                <a:lnTo>
                  <a:pt x="5439156" y="766572"/>
                </a:lnTo>
                <a:lnTo>
                  <a:pt x="5439156" y="0"/>
                </a:lnTo>
                <a:lnTo>
                  <a:pt x="0" y="0"/>
                </a:lnTo>
                <a:lnTo>
                  <a:pt x="0" y="766572"/>
                </a:lnTo>
                <a:close/>
              </a:path>
            </a:pathLst>
          </a:custGeom>
          <a:ln w="28956">
            <a:solidFill>
              <a:srgbClr val="66FF99"/>
            </a:solidFill>
          </a:ln>
        </p:spPr>
        <p:txBody>
          <a:bodyPr wrap="square" lIns="0" tIns="0" rIns="0" bIns="0" rtlCol="0"/>
          <a:lstStyle/>
          <a:p>
            <a:endParaRPr/>
          </a:p>
        </p:txBody>
      </p:sp>
      <p:sp>
        <p:nvSpPr>
          <p:cNvPr id="17" name="object 17"/>
          <p:cNvSpPr/>
          <p:nvPr/>
        </p:nvSpPr>
        <p:spPr>
          <a:xfrm>
            <a:off x="5040629" y="3045713"/>
            <a:ext cx="7015480" cy="288291"/>
          </a:xfrm>
          <a:custGeom>
            <a:avLst/>
            <a:gdLst/>
            <a:ahLst/>
            <a:cxnLst/>
            <a:rect l="l" t="t" r="r" b="b"/>
            <a:pathLst>
              <a:path w="7015480" h="288289">
                <a:moveTo>
                  <a:pt x="0" y="288036"/>
                </a:moveTo>
                <a:lnTo>
                  <a:pt x="7014972" y="288036"/>
                </a:lnTo>
                <a:lnTo>
                  <a:pt x="7014972" y="0"/>
                </a:lnTo>
                <a:lnTo>
                  <a:pt x="0" y="0"/>
                </a:lnTo>
                <a:lnTo>
                  <a:pt x="0" y="288036"/>
                </a:lnTo>
                <a:close/>
              </a:path>
            </a:pathLst>
          </a:custGeom>
          <a:ln w="19812">
            <a:solidFill>
              <a:srgbClr val="9966FF"/>
            </a:solidFill>
          </a:ln>
        </p:spPr>
        <p:txBody>
          <a:bodyPr wrap="square" lIns="0" tIns="0" rIns="0" bIns="0" rtlCol="0"/>
          <a:lstStyle/>
          <a:p>
            <a:endParaRPr/>
          </a:p>
        </p:txBody>
      </p:sp>
      <p:sp>
        <p:nvSpPr>
          <p:cNvPr id="18" name="object 18"/>
          <p:cNvSpPr/>
          <p:nvPr/>
        </p:nvSpPr>
        <p:spPr>
          <a:xfrm>
            <a:off x="5312034" y="2949961"/>
            <a:ext cx="858519" cy="677545"/>
          </a:xfrm>
          <a:custGeom>
            <a:avLst/>
            <a:gdLst/>
            <a:ahLst/>
            <a:cxnLst/>
            <a:rect l="l" t="t" r="r" b="b"/>
            <a:pathLst>
              <a:path w="858520" h="677545">
                <a:moveTo>
                  <a:pt x="778346" y="161417"/>
                </a:moveTo>
                <a:lnTo>
                  <a:pt x="630047" y="161417"/>
                </a:lnTo>
                <a:lnTo>
                  <a:pt x="618583" y="203429"/>
                </a:lnTo>
                <a:lnTo>
                  <a:pt x="603665" y="244433"/>
                </a:lnTo>
                <a:lnTo>
                  <a:pt x="585422" y="284323"/>
                </a:lnTo>
                <a:lnTo>
                  <a:pt x="563983" y="322994"/>
                </a:lnTo>
                <a:lnTo>
                  <a:pt x="539475" y="360341"/>
                </a:lnTo>
                <a:lnTo>
                  <a:pt x="512026" y="396258"/>
                </a:lnTo>
                <a:lnTo>
                  <a:pt x="481765" y="430641"/>
                </a:lnTo>
                <a:lnTo>
                  <a:pt x="448821" y="463382"/>
                </a:lnTo>
                <a:lnTo>
                  <a:pt x="413321" y="494379"/>
                </a:lnTo>
                <a:lnTo>
                  <a:pt x="375394" y="523524"/>
                </a:lnTo>
                <a:lnTo>
                  <a:pt x="335168" y="550713"/>
                </a:lnTo>
                <a:lnTo>
                  <a:pt x="292772" y="575841"/>
                </a:lnTo>
                <a:lnTo>
                  <a:pt x="248334" y="598802"/>
                </a:lnTo>
                <a:lnTo>
                  <a:pt x="201981" y="619491"/>
                </a:lnTo>
                <a:lnTo>
                  <a:pt x="153844" y="637802"/>
                </a:lnTo>
                <a:lnTo>
                  <a:pt x="104048" y="653630"/>
                </a:lnTo>
                <a:lnTo>
                  <a:pt x="52724" y="666871"/>
                </a:lnTo>
                <a:lnTo>
                  <a:pt x="0" y="677418"/>
                </a:lnTo>
                <a:lnTo>
                  <a:pt x="54192" y="675142"/>
                </a:lnTo>
                <a:lnTo>
                  <a:pt x="107568" y="669975"/>
                </a:lnTo>
                <a:lnTo>
                  <a:pt x="159987" y="662009"/>
                </a:lnTo>
                <a:lnTo>
                  <a:pt x="211312" y="651340"/>
                </a:lnTo>
                <a:lnTo>
                  <a:pt x="261404" y="638061"/>
                </a:lnTo>
                <a:lnTo>
                  <a:pt x="310125" y="622266"/>
                </a:lnTo>
                <a:lnTo>
                  <a:pt x="357335" y="604049"/>
                </a:lnTo>
                <a:lnTo>
                  <a:pt x="402897" y="583504"/>
                </a:lnTo>
                <a:lnTo>
                  <a:pt x="446673" y="560725"/>
                </a:lnTo>
                <a:lnTo>
                  <a:pt x="488522" y="535806"/>
                </a:lnTo>
                <a:lnTo>
                  <a:pt x="528309" y="508840"/>
                </a:lnTo>
                <a:lnTo>
                  <a:pt x="565892" y="479923"/>
                </a:lnTo>
                <a:lnTo>
                  <a:pt x="601135" y="449147"/>
                </a:lnTo>
                <a:lnTo>
                  <a:pt x="633899" y="416607"/>
                </a:lnTo>
                <a:lnTo>
                  <a:pt x="664045" y="382396"/>
                </a:lnTo>
                <a:lnTo>
                  <a:pt x="691434" y="346609"/>
                </a:lnTo>
                <a:lnTo>
                  <a:pt x="715929" y="309340"/>
                </a:lnTo>
                <a:lnTo>
                  <a:pt x="737391" y="270683"/>
                </a:lnTo>
                <a:lnTo>
                  <a:pt x="755681" y="230731"/>
                </a:lnTo>
                <a:lnTo>
                  <a:pt x="770661" y="189578"/>
                </a:lnTo>
                <a:lnTo>
                  <a:pt x="778346" y="161417"/>
                </a:lnTo>
                <a:close/>
              </a:path>
              <a:path w="858520" h="677545">
                <a:moveTo>
                  <a:pt x="716534" y="0"/>
                </a:moveTo>
                <a:lnTo>
                  <a:pt x="553974" y="168529"/>
                </a:lnTo>
                <a:lnTo>
                  <a:pt x="630047" y="161417"/>
                </a:lnTo>
                <a:lnTo>
                  <a:pt x="778346" y="161417"/>
                </a:lnTo>
                <a:lnTo>
                  <a:pt x="782193" y="147320"/>
                </a:lnTo>
                <a:lnTo>
                  <a:pt x="858266" y="140335"/>
                </a:lnTo>
                <a:lnTo>
                  <a:pt x="716534" y="0"/>
                </a:lnTo>
                <a:close/>
              </a:path>
            </a:pathLst>
          </a:custGeom>
          <a:solidFill>
            <a:srgbClr val="00AFEF"/>
          </a:solidFill>
        </p:spPr>
        <p:txBody>
          <a:bodyPr wrap="square" lIns="0" tIns="0" rIns="0" bIns="0" rtlCol="0"/>
          <a:lstStyle/>
          <a:p>
            <a:endParaRPr/>
          </a:p>
        </p:txBody>
      </p:sp>
      <p:sp>
        <p:nvSpPr>
          <p:cNvPr id="19" name="object 19"/>
          <p:cNvSpPr/>
          <p:nvPr/>
        </p:nvSpPr>
        <p:spPr>
          <a:xfrm>
            <a:off x="4407031" y="3086105"/>
            <a:ext cx="981711" cy="555625"/>
          </a:xfrm>
          <a:custGeom>
            <a:avLst/>
            <a:gdLst/>
            <a:ahLst/>
            <a:cxnLst/>
            <a:rect l="l" t="t" r="r" b="b"/>
            <a:pathLst>
              <a:path w="981710" h="555625">
                <a:moveTo>
                  <a:pt x="152273" y="0"/>
                </a:moveTo>
                <a:lnTo>
                  <a:pt x="0" y="14097"/>
                </a:lnTo>
                <a:lnTo>
                  <a:pt x="5655" y="55621"/>
                </a:lnTo>
                <a:lnTo>
                  <a:pt x="14728" y="96069"/>
                </a:lnTo>
                <a:lnTo>
                  <a:pt x="27096" y="135359"/>
                </a:lnTo>
                <a:lnTo>
                  <a:pt x="42635" y="173411"/>
                </a:lnTo>
                <a:lnTo>
                  <a:pt x="61222" y="210146"/>
                </a:lnTo>
                <a:lnTo>
                  <a:pt x="82732" y="245483"/>
                </a:lnTo>
                <a:lnTo>
                  <a:pt x="107043" y="279342"/>
                </a:lnTo>
                <a:lnTo>
                  <a:pt x="134032" y="311643"/>
                </a:lnTo>
                <a:lnTo>
                  <a:pt x="163574" y="342307"/>
                </a:lnTo>
                <a:lnTo>
                  <a:pt x="195546" y="371253"/>
                </a:lnTo>
                <a:lnTo>
                  <a:pt x="229825" y="398401"/>
                </a:lnTo>
                <a:lnTo>
                  <a:pt x="266287" y="423671"/>
                </a:lnTo>
                <a:lnTo>
                  <a:pt x="304809" y="446984"/>
                </a:lnTo>
                <a:lnTo>
                  <a:pt x="345267" y="468258"/>
                </a:lnTo>
                <a:lnTo>
                  <a:pt x="387538" y="487415"/>
                </a:lnTo>
                <a:lnTo>
                  <a:pt x="431498" y="504373"/>
                </a:lnTo>
                <a:lnTo>
                  <a:pt x="477025" y="519053"/>
                </a:lnTo>
                <a:lnTo>
                  <a:pt x="523994" y="531375"/>
                </a:lnTo>
                <a:lnTo>
                  <a:pt x="572281" y="541259"/>
                </a:lnTo>
                <a:lnTo>
                  <a:pt x="621764" y="548625"/>
                </a:lnTo>
                <a:lnTo>
                  <a:pt x="672320" y="553393"/>
                </a:lnTo>
                <a:lnTo>
                  <a:pt x="723823" y="555483"/>
                </a:lnTo>
                <a:lnTo>
                  <a:pt x="776152" y="554814"/>
                </a:lnTo>
                <a:lnTo>
                  <a:pt x="829183" y="551307"/>
                </a:lnTo>
                <a:lnTo>
                  <a:pt x="936635" y="541359"/>
                </a:lnTo>
                <a:lnTo>
                  <a:pt x="876067" y="541359"/>
                </a:lnTo>
                <a:lnTo>
                  <a:pt x="824551" y="539260"/>
                </a:lnTo>
                <a:lnTo>
                  <a:pt x="773985" y="534484"/>
                </a:lnTo>
                <a:lnTo>
                  <a:pt x="724491" y="527113"/>
                </a:lnTo>
                <a:lnTo>
                  <a:pt x="676195" y="517225"/>
                </a:lnTo>
                <a:lnTo>
                  <a:pt x="629219" y="504900"/>
                </a:lnTo>
                <a:lnTo>
                  <a:pt x="583687" y="490219"/>
                </a:lnTo>
                <a:lnTo>
                  <a:pt x="539722" y="473262"/>
                </a:lnTo>
                <a:lnTo>
                  <a:pt x="497447" y="454107"/>
                </a:lnTo>
                <a:lnTo>
                  <a:pt x="456987" y="432836"/>
                </a:lnTo>
                <a:lnTo>
                  <a:pt x="418464" y="409527"/>
                </a:lnTo>
                <a:lnTo>
                  <a:pt x="382003" y="384261"/>
                </a:lnTo>
                <a:lnTo>
                  <a:pt x="347726" y="357118"/>
                </a:lnTo>
                <a:lnTo>
                  <a:pt x="315757" y="328177"/>
                </a:lnTo>
                <a:lnTo>
                  <a:pt x="286220" y="297518"/>
                </a:lnTo>
                <a:lnTo>
                  <a:pt x="259238" y="265222"/>
                </a:lnTo>
                <a:lnTo>
                  <a:pt x="234934" y="231368"/>
                </a:lnTo>
                <a:lnTo>
                  <a:pt x="213432" y="196035"/>
                </a:lnTo>
                <a:lnTo>
                  <a:pt x="194855" y="159305"/>
                </a:lnTo>
                <a:lnTo>
                  <a:pt x="179327" y="121256"/>
                </a:lnTo>
                <a:lnTo>
                  <a:pt x="166972" y="81969"/>
                </a:lnTo>
                <a:lnTo>
                  <a:pt x="157913" y="41524"/>
                </a:lnTo>
                <a:lnTo>
                  <a:pt x="152273" y="0"/>
                </a:lnTo>
                <a:close/>
              </a:path>
              <a:path w="981710" h="555625">
                <a:moveTo>
                  <a:pt x="981456" y="537210"/>
                </a:moveTo>
                <a:lnTo>
                  <a:pt x="928410" y="540702"/>
                </a:lnTo>
                <a:lnTo>
                  <a:pt x="876067" y="541359"/>
                </a:lnTo>
                <a:lnTo>
                  <a:pt x="936635" y="541359"/>
                </a:lnTo>
                <a:lnTo>
                  <a:pt x="981456" y="537210"/>
                </a:lnTo>
                <a:close/>
              </a:path>
            </a:pathLst>
          </a:custGeom>
          <a:solidFill>
            <a:srgbClr val="008DC1"/>
          </a:solidFill>
        </p:spPr>
        <p:txBody>
          <a:bodyPr wrap="square" lIns="0" tIns="0" rIns="0" bIns="0" rtlCol="0"/>
          <a:lstStyle/>
          <a:p>
            <a:endParaRPr/>
          </a:p>
        </p:txBody>
      </p:sp>
      <p:sp>
        <p:nvSpPr>
          <p:cNvPr id="20" name="object 20"/>
          <p:cNvSpPr txBox="1"/>
          <p:nvPr/>
        </p:nvSpPr>
        <p:spPr>
          <a:xfrm>
            <a:off x="8991601" y="4874520"/>
            <a:ext cx="2770255" cy="321241"/>
          </a:xfrm>
          <a:prstGeom prst="rect">
            <a:avLst/>
          </a:prstGeom>
          <a:solidFill>
            <a:srgbClr val="000050"/>
          </a:solidFill>
          <a:ln w="19812">
            <a:solidFill>
              <a:srgbClr val="66FF99"/>
            </a:solidFill>
          </a:ln>
        </p:spPr>
        <p:txBody>
          <a:bodyPr vert="horz" wrap="square" lIns="0" tIns="28574" rIns="0" bIns="0" rtlCol="0">
            <a:spAutoFit/>
          </a:bodyPr>
          <a:lstStyle/>
          <a:p>
            <a:pPr marL="81907">
              <a:spcBef>
                <a:spcPts val="225"/>
              </a:spcBef>
            </a:pPr>
            <a:r>
              <a:rPr lang="en-US" dirty="0">
                <a:solidFill>
                  <a:schemeClr val="bg1"/>
                </a:solidFill>
              </a:rPr>
              <a:t>Graph updated in real time</a:t>
            </a:r>
            <a:endParaRPr dirty="0">
              <a:latin typeface="Malgun Gothic"/>
              <a:cs typeface="Malgun Gothic"/>
            </a:endParaRPr>
          </a:p>
        </p:txBody>
      </p:sp>
      <p:sp>
        <p:nvSpPr>
          <p:cNvPr id="21" name="object 21"/>
          <p:cNvSpPr txBox="1"/>
          <p:nvPr/>
        </p:nvSpPr>
        <p:spPr>
          <a:xfrm>
            <a:off x="9525001" y="2286766"/>
            <a:ext cx="2286000" cy="319959"/>
          </a:xfrm>
          <a:prstGeom prst="rect">
            <a:avLst/>
          </a:prstGeom>
          <a:solidFill>
            <a:srgbClr val="000050"/>
          </a:solidFill>
          <a:ln w="19812">
            <a:solidFill>
              <a:srgbClr val="9966FF"/>
            </a:solidFill>
          </a:ln>
        </p:spPr>
        <p:txBody>
          <a:bodyPr vert="horz" wrap="square" lIns="0" tIns="27305" rIns="0" bIns="0" rtlCol="0">
            <a:spAutoFit/>
          </a:bodyPr>
          <a:lstStyle/>
          <a:p>
            <a:pPr marL="81907">
              <a:spcBef>
                <a:spcPts val="215"/>
              </a:spcBef>
            </a:pPr>
            <a:r>
              <a:rPr lang="en-US" spc="55" dirty="0">
                <a:solidFill>
                  <a:srgbClr val="FFFFFF"/>
                </a:solidFill>
                <a:latin typeface="Arial"/>
                <a:cs typeface="Arial"/>
              </a:rPr>
              <a:t>Data in text format </a:t>
            </a:r>
            <a:endParaRPr spc="55" dirty="0">
              <a:solidFill>
                <a:srgbClr val="FFFFFF"/>
              </a:solidFill>
              <a:latin typeface="Arial"/>
              <a:cs typeface="Arial"/>
            </a:endParaRPr>
          </a:p>
        </p:txBody>
      </p:sp>
      <p:sp>
        <p:nvSpPr>
          <p:cNvPr id="22" name="object 22"/>
          <p:cNvSpPr/>
          <p:nvPr/>
        </p:nvSpPr>
        <p:spPr>
          <a:xfrm>
            <a:off x="192787" y="2407157"/>
            <a:ext cx="431800" cy="407035"/>
          </a:xfrm>
          <a:custGeom>
            <a:avLst/>
            <a:gdLst/>
            <a:ahLst/>
            <a:cxnLst/>
            <a:rect l="l" t="t" r="r" b="b"/>
            <a:pathLst>
              <a:path w="431800" h="407035">
                <a:moveTo>
                  <a:pt x="275247" y="368045"/>
                </a:moveTo>
                <a:lnTo>
                  <a:pt x="156044" y="368045"/>
                </a:lnTo>
                <a:lnTo>
                  <a:pt x="215645" y="406907"/>
                </a:lnTo>
                <a:lnTo>
                  <a:pt x="275247" y="368045"/>
                </a:lnTo>
                <a:close/>
              </a:path>
              <a:path w="431800" h="407035">
                <a:moveTo>
                  <a:pt x="348919" y="38862"/>
                </a:moveTo>
                <a:lnTo>
                  <a:pt x="82372" y="38862"/>
                </a:lnTo>
                <a:lnTo>
                  <a:pt x="59601" y="101726"/>
                </a:lnTo>
                <a:lnTo>
                  <a:pt x="0" y="140588"/>
                </a:lnTo>
                <a:lnTo>
                  <a:pt x="22758" y="203453"/>
                </a:lnTo>
                <a:lnTo>
                  <a:pt x="0" y="266318"/>
                </a:lnTo>
                <a:lnTo>
                  <a:pt x="59601" y="305180"/>
                </a:lnTo>
                <a:lnTo>
                  <a:pt x="82372" y="368045"/>
                </a:lnTo>
                <a:lnTo>
                  <a:pt x="348919" y="368045"/>
                </a:lnTo>
                <a:lnTo>
                  <a:pt x="371690" y="305180"/>
                </a:lnTo>
                <a:lnTo>
                  <a:pt x="431292" y="266318"/>
                </a:lnTo>
                <a:lnTo>
                  <a:pt x="408533" y="203453"/>
                </a:lnTo>
                <a:lnTo>
                  <a:pt x="431292" y="140588"/>
                </a:lnTo>
                <a:lnTo>
                  <a:pt x="371690" y="101726"/>
                </a:lnTo>
                <a:lnTo>
                  <a:pt x="348919" y="38862"/>
                </a:lnTo>
                <a:close/>
              </a:path>
              <a:path w="431800" h="407035">
                <a:moveTo>
                  <a:pt x="215645" y="0"/>
                </a:moveTo>
                <a:lnTo>
                  <a:pt x="156044" y="38862"/>
                </a:lnTo>
                <a:lnTo>
                  <a:pt x="275247" y="38862"/>
                </a:lnTo>
                <a:lnTo>
                  <a:pt x="215645" y="0"/>
                </a:lnTo>
                <a:close/>
              </a:path>
            </a:pathLst>
          </a:custGeom>
          <a:solidFill>
            <a:srgbClr val="FFFF00"/>
          </a:solidFill>
        </p:spPr>
        <p:txBody>
          <a:bodyPr wrap="square" lIns="0" tIns="0" rIns="0" bIns="0" rtlCol="0"/>
          <a:lstStyle/>
          <a:p>
            <a:endParaRPr/>
          </a:p>
        </p:txBody>
      </p:sp>
      <p:sp>
        <p:nvSpPr>
          <p:cNvPr id="23" name="object 23"/>
          <p:cNvSpPr/>
          <p:nvPr/>
        </p:nvSpPr>
        <p:spPr>
          <a:xfrm>
            <a:off x="192787" y="2407157"/>
            <a:ext cx="431800" cy="407035"/>
          </a:xfrm>
          <a:custGeom>
            <a:avLst/>
            <a:gdLst/>
            <a:ahLst/>
            <a:cxnLst/>
            <a:rect l="l" t="t" r="r" b="b"/>
            <a:pathLst>
              <a:path w="431800" h="407035">
                <a:moveTo>
                  <a:pt x="0" y="140588"/>
                </a:moveTo>
                <a:lnTo>
                  <a:pt x="59601" y="101726"/>
                </a:lnTo>
                <a:lnTo>
                  <a:pt x="82372" y="38862"/>
                </a:lnTo>
                <a:lnTo>
                  <a:pt x="156044" y="38862"/>
                </a:lnTo>
                <a:lnTo>
                  <a:pt x="215645" y="0"/>
                </a:lnTo>
                <a:lnTo>
                  <a:pt x="275247" y="38862"/>
                </a:lnTo>
                <a:lnTo>
                  <a:pt x="348919" y="38862"/>
                </a:lnTo>
                <a:lnTo>
                  <a:pt x="371690" y="101726"/>
                </a:lnTo>
                <a:lnTo>
                  <a:pt x="431292" y="140588"/>
                </a:lnTo>
                <a:lnTo>
                  <a:pt x="408533" y="203453"/>
                </a:lnTo>
                <a:lnTo>
                  <a:pt x="431292" y="266318"/>
                </a:lnTo>
                <a:lnTo>
                  <a:pt x="371690" y="305180"/>
                </a:lnTo>
                <a:lnTo>
                  <a:pt x="348919" y="368045"/>
                </a:lnTo>
                <a:lnTo>
                  <a:pt x="275247" y="368045"/>
                </a:lnTo>
                <a:lnTo>
                  <a:pt x="215645" y="406907"/>
                </a:lnTo>
                <a:lnTo>
                  <a:pt x="156044" y="368045"/>
                </a:lnTo>
                <a:lnTo>
                  <a:pt x="82372" y="368045"/>
                </a:lnTo>
                <a:lnTo>
                  <a:pt x="59601" y="305180"/>
                </a:lnTo>
                <a:lnTo>
                  <a:pt x="0" y="266318"/>
                </a:lnTo>
                <a:lnTo>
                  <a:pt x="22758" y="203453"/>
                </a:lnTo>
                <a:lnTo>
                  <a:pt x="0" y="140588"/>
                </a:lnTo>
                <a:close/>
              </a:path>
            </a:pathLst>
          </a:custGeom>
          <a:ln w="25908">
            <a:solidFill>
              <a:srgbClr val="FF5050"/>
            </a:solidFill>
          </a:ln>
        </p:spPr>
        <p:txBody>
          <a:bodyPr wrap="square" lIns="0" tIns="0" rIns="0" bIns="0" rtlCol="0"/>
          <a:lstStyle/>
          <a:p>
            <a:endParaRPr/>
          </a:p>
        </p:txBody>
      </p:sp>
      <p:sp>
        <p:nvSpPr>
          <p:cNvPr id="24" name="object 24"/>
          <p:cNvSpPr txBox="1"/>
          <p:nvPr/>
        </p:nvSpPr>
        <p:spPr>
          <a:xfrm>
            <a:off x="308258" y="1538223"/>
            <a:ext cx="6092543" cy="1338828"/>
          </a:xfrm>
          <a:prstGeom prst="rect">
            <a:avLst/>
          </a:prstGeom>
        </p:spPr>
        <p:txBody>
          <a:bodyPr vert="horz" wrap="square" lIns="0" tIns="0" rIns="0" bIns="0" rtlCol="0">
            <a:spAutoFit/>
          </a:bodyPr>
          <a:lstStyle/>
          <a:p>
            <a:pPr marL="12700">
              <a:tabLst>
                <a:tab pos="648906" algn="l"/>
              </a:tabLst>
            </a:pPr>
            <a:r>
              <a:rPr sz="2700" dirty="0">
                <a:latin typeface="Arial"/>
                <a:cs typeface="Arial"/>
              </a:rPr>
              <a:t>5)	</a:t>
            </a:r>
            <a:r>
              <a:rPr lang="en-US" sz="2700" dirty="0">
                <a:latin typeface="Arial"/>
                <a:cs typeface="Arial"/>
              </a:rPr>
              <a:t>Check data from </a:t>
            </a:r>
            <a:r>
              <a:rPr sz="2700" spc="-185" dirty="0">
                <a:latin typeface="Arial"/>
                <a:cs typeface="Arial"/>
              </a:rPr>
              <a:t>Cloud </a:t>
            </a:r>
            <a:r>
              <a:rPr sz="2700" spc="-125" dirty="0">
                <a:latin typeface="Arial"/>
                <a:cs typeface="Arial"/>
              </a:rPr>
              <a:t>Server</a:t>
            </a:r>
            <a:endParaRPr sz="2700" dirty="0">
              <a:latin typeface="Malgun Gothic"/>
              <a:cs typeface="Malgun Gothic"/>
            </a:endParaRPr>
          </a:p>
          <a:p>
            <a:pPr>
              <a:spcBef>
                <a:spcPts val="51"/>
              </a:spcBef>
            </a:pPr>
            <a:endParaRPr sz="2800" dirty="0">
              <a:latin typeface="Times New Roman"/>
              <a:cs typeface="Times New Roman"/>
            </a:endParaRPr>
          </a:p>
          <a:p>
            <a:pPr marL="24765"/>
            <a:r>
              <a:rPr sz="3200" spc="-600" dirty="0">
                <a:latin typeface="Arial"/>
                <a:cs typeface="Arial"/>
              </a:rPr>
              <a:t>1</a:t>
            </a:r>
            <a:endParaRPr sz="3200" dirty="0">
              <a:latin typeface="Arial"/>
              <a:cs typeface="Arial"/>
            </a:endParaRPr>
          </a:p>
        </p:txBody>
      </p:sp>
      <p:sp>
        <p:nvSpPr>
          <p:cNvPr id="25" name="object 25"/>
          <p:cNvSpPr/>
          <p:nvPr/>
        </p:nvSpPr>
        <p:spPr>
          <a:xfrm>
            <a:off x="192787" y="4101848"/>
            <a:ext cx="431800" cy="405765"/>
          </a:xfrm>
          <a:custGeom>
            <a:avLst/>
            <a:gdLst/>
            <a:ahLst/>
            <a:cxnLst/>
            <a:rect l="l" t="t" r="r" b="b"/>
            <a:pathLst>
              <a:path w="431800" h="405764">
                <a:moveTo>
                  <a:pt x="275247" y="366648"/>
                </a:moveTo>
                <a:lnTo>
                  <a:pt x="156044" y="366648"/>
                </a:lnTo>
                <a:lnTo>
                  <a:pt x="215645" y="405383"/>
                </a:lnTo>
                <a:lnTo>
                  <a:pt x="275247" y="366648"/>
                </a:lnTo>
                <a:close/>
              </a:path>
              <a:path w="431800" h="405764">
                <a:moveTo>
                  <a:pt x="348919" y="38734"/>
                </a:moveTo>
                <a:lnTo>
                  <a:pt x="82372" y="38734"/>
                </a:lnTo>
                <a:lnTo>
                  <a:pt x="59601" y="101345"/>
                </a:lnTo>
                <a:lnTo>
                  <a:pt x="0" y="140080"/>
                </a:lnTo>
                <a:lnTo>
                  <a:pt x="22758" y="202691"/>
                </a:lnTo>
                <a:lnTo>
                  <a:pt x="0" y="265302"/>
                </a:lnTo>
                <a:lnTo>
                  <a:pt x="59601" y="304037"/>
                </a:lnTo>
                <a:lnTo>
                  <a:pt x="82372" y="366648"/>
                </a:lnTo>
                <a:lnTo>
                  <a:pt x="348919" y="366648"/>
                </a:lnTo>
                <a:lnTo>
                  <a:pt x="371690" y="304037"/>
                </a:lnTo>
                <a:lnTo>
                  <a:pt x="431292" y="265302"/>
                </a:lnTo>
                <a:lnTo>
                  <a:pt x="408533" y="202691"/>
                </a:lnTo>
                <a:lnTo>
                  <a:pt x="431292" y="140080"/>
                </a:lnTo>
                <a:lnTo>
                  <a:pt x="371690" y="101345"/>
                </a:lnTo>
                <a:lnTo>
                  <a:pt x="348919" y="38734"/>
                </a:lnTo>
                <a:close/>
              </a:path>
              <a:path w="431800" h="405764">
                <a:moveTo>
                  <a:pt x="215645" y="0"/>
                </a:moveTo>
                <a:lnTo>
                  <a:pt x="156044" y="38734"/>
                </a:lnTo>
                <a:lnTo>
                  <a:pt x="275247" y="38734"/>
                </a:lnTo>
                <a:lnTo>
                  <a:pt x="215645" y="0"/>
                </a:lnTo>
                <a:close/>
              </a:path>
            </a:pathLst>
          </a:custGeom>
          <a:solidFill>
            <a:srgbClr val="FFFF00"/>
          </a:solidFill>
        </p:spPr>
        <p:txBody>
          <a:bodyPr wrap="square" lIns="0" tIns="0" rIns="0" bIns="0" rtlCol="0"/>
          <a:lstStyle/>
          <a:p>
            <a:endParaRPr/>
          </a:p>
        </p:txBody>
      </p:sp>
      <p:sp>
        <p:nvSpPr>
          <p:cNvPr id="26" name="object 26"/>
          <p:cNvSpPr/>
          <p:nvPr/>
        </p:nvSpPr>
        <p:spPr>
          <a:xfrm>
            <a:off x="192787" y="4101848"/>
            <a:ext cx="431800" cy="405765"/>
          </a:xfrm>
          <a:custGeom>
            <a:avLst/>
            <a:gdLst/>
            <a:ahLst/>
            <a:cxnLst/>
            <a:rect l="l" t="t" r="r" b="b"/>
            <a:pathLst>
              <a:path w="431800" h="405764">
                <a:moveTo>
                  <a:pt x="0" y="140080"/>
                </a:moveTo>
                <a:lnTo>
                  <a:pt x="59601" y="101345"/>
                </a:lnTo>
                <a:lnTo>
                  <a:pt x="82372" y="38734"/>
                </a:lnTo>
                <a:lnTo>
                  <a:pt x="156044" y="38734"/>
                </a:lnTo>
                <a:lnTo>
                  <a:pt x="215645" y="0"/>
                </a:lnTo>
                <a:lnTo>
                  <a:pt x="275247" y="38734"/>
                </a:lnTo>
                <a:lnTo>
                  <a:pt x="348919" y="38734"/>
                </a:lnTo>
                <a:lnTo>
                  <a:pt x="371690" y="101345"/>
                </a:lnTo>
                <a:lnTo>
                  <a:pt x="431292" y="140080"/>
                </a:lnTo>
                <a:lnTo>
                  <a:pt x="408533" y="202691"/>
                </a:lnTo>
                <a:lnTo>
                  <a:pt x="431292" y="265302"/>
                </a:lnTo>
                <a:lnTo>
                  <a:pt x="371690" y="304037"/>
                </a:lnTo>
                <a:lnTo>
                  <a:pt x="348919" y="366648"/>
                </a:lnTo>
                <a:lnTo>
                  <a:pt x="275247" y="366648"/>
                </a:lnTo>
                <a:lnTo>
                  <a:pt x="215645" y="405383"/>
                </a:lnTo>
                <a:lnTo>
                  <a:pt x="156044" y="366648"/>
                </a:lnTo>
                <a:lnTo>
                  <a:pt x="82372" y="366648"/>
                </a:lnTo>
                <a:lnTo>
                  <a:pt x="59601" y="304037"/>
                </a:lnTo>
                <a:lnTo>
                  <a:pt x="0" y="265302"/>
                </a:lnTo>
                <a:lnTo>
                  <a:pt x="22758" y="202691"/>
                </a:lnTo>
                <a:lnTo>
                  <a:pt x="0" y="140080"/>
                </a:lnTo>
                <a:close/>
              </a:path>
            </a:pathLst>
          </a:custGeom>
          <a:ln w="25908">
            <a:solidFill>
              <a:srgbClr val="FF5050"/>
            </a:solidFill>
          </a:ln>
        </p:spPr>
        <p:txBody>
          <a:bodyPr wrap="square" lIns="0" tIns="0" rIns="0" bIns="0" rtlCol="0"/>
          <a:lstStyle/>
          <a:p>
            <a:endParaRPr/>
          </a:p>
        </p:txBody>
      </p:sp>
      <p:sp>
        <p:nvSpPr>
          <p:cNvPr id="27" name="object 27"/>
          <p:cNvSpPr txBox="1"/>
          <p:nvPr/>
        </p:nvSpPr>
        <p:spPr>
          <a:xfrm>
            <a:off x="290277" y="4045210"/>
            <a:ext cx="235585" cy="501015"/>
          </a:xfrm>
          <a:prstGeom prst="rect">
            <a:avLst/>
          </a:prstGeom>
        </p:spPr>
        <p:txBody>
          <a:bodyPr vert="horz" wrap="square" lIns="0" tIns="0" rIns="0" bIns="0" rtlCol="0">
            <a:spAutoFit/>
          </a:bodyPr>
          <a:lstStyle/>
          <a:p>
            <a:pPr marL="12700"/>
            <a:r>
              <a:rPr sz="3200" spc="-131" dirty="0">
                <a:latin typeface="Arial"/>
                <a:cs typeface="Arial"/>
              </a:rPr>
              <a:t>2</a:t>
            </a:r>
            <a:endParaRPr sz="3200" dirty="0">
              <a:latin typeface="Arial"/>
              <a:cs typeface="Arial"/>
            </a:endParaRPr>
          </a:p>
        </p:txBody>
      </p:sp>
      <p:sp>
        <p:nvSpPr>
          <p:cNvPr id="28" name="object 28"/>
          <p:cNvSpPr/>
          <p:nvPr/>
        </p:nvSpPr>
        <p:spPr>
          <a:xfrm>
            <a:off x="4792219" y="3009139"/>
            <a:ext cx="424180" cy="325120"/>
          </a:xfrm>
          <a:custGeom>
            <a:avLst/>
            <a:gdLst/>
            <a:ahLst/>
            <a:cxnLst/>
            <a:rect l="l" t="t" r="r" b="b"/>
            <a:pathLst>
              <a:path w="424179" h="325120">
                <a:moveTo>
                  <a:pt x="261366" y="0"/>
                </a:moveTo>
                <a:lnTo>
                  <a:pt x="261366" y="81152"/>
                </a:lnTo>
                <a:lnTo>
                  <a:pt x="0" y="81152"/>
                </a:lnTo>
                <a:lnTo>
                  <a:pt x="0" y="243459"/>
                </a:lnTo>
                <a:lnTo>
                  <a:pt x="261366" y="243459"/>
                </a:lnTo>
                <a:lnTo>
                  <a:pt x="261366" y="324612"/>
                </a:lnTo>
                <a:lnTo>
                  <a:pt x="423672" y="162306"/>
                </a:lnTo>
                <a:lnTo>
                  <a:pt x="261366" y="0"/>
                </a:lnTo>
                <a:close/>
              </a:path>
            </a:pathLst>
          </a:custGeom>
          <a:solidFill>
            <a:srgbClr val="FFFFFF"/>
          </a:solidFill>
        </p:spPr>
        <p:txBody>
          <a:bodyPr wrap="square" lIns="0" tIns="0" rIns="0" bIns="0" rtlCol="0"/>
          <a:lstStyle/>
          <a:p>
            <a:endParaRPr/>
          </a:p>
        </p:txBody>
      </p:sp>
      <p:sp>
        <p:nvSpPr>
          <p:cNvPr id="29" name="object 29"/>
          <p:cNvSpPr/>
          <p:nvPr/>
        </p:nvSpPr>
        <p:spPr>
          <a:xfrm>
            <a:off x="4792219" y="3009139"/>
            <a:ext cx="424180" cy="325120"/>
          </a:xfrm>
          <a:custGeom>
            <a:avLst/>
            <a:gdLst/>
            <a:ahLst/>
            <a:cxnLst/>
            <a:rect l="l" t="t" r="r" b="b"/>
            <a:pathLst>
              <a:path w="424179" h="325120">
                <a:moveTo>
                  <a:pt x="0" y="243459"/>
                </a:moveTo>
                <a:lnTo>
                  <a:pt x="261366" y="243459"/>
                </a:lnTo>
                <a:lnTo>
                  <a:pt x="261366" y="324612"/>
                </a:lnTo>
                <a:lnTo>
                  <a:pt x="423672" y="162306"/>
                </a:lnTo>
                <a:lnTo>
                  <a:pt x="261366" y="0"/>
                </a:lnTo>
                <a:lnTo>
                  <a:pt x="261366" y="81152"/>
                </a:lnTo>
                <a:lnTo>
                  <a:pt x="0" y="81152"/>
                </a:lnTo>
                <a:lnTo>
                  <a:pt x="0" y="243459"/>
                </a:lnTo>
                <a:close/>
              </a:path>
            </a:pathLst>
          </a:custGeom>
          <a:ln w="25908">
            <a:solidFill>
              <a:srgbClr val="FF0000"/>
            </a:solidFill>
          </a:ln>
        </p:spPr>
        <p:txBody>
          <a:bodyPr wrap="square" lIns="0" tIns="0" rIns="0" bIns="0" rtlCol="0"/>
          <a:lstStyle/>
          <a:p>
            <a:endParaRPr/>
          </a:p>
        </p:txBody>
      </p:sp>
      <p:sp>
        <p:nvSpPr>
          <p:cNvPr id="30" name="object 30"/>
          <p:cNvSpPr/>
          <p:nvPr/>
        </p:nvSpPr>
        <p:spPr>
          <a:xfrm>
            <a:off x="5289043" y="4833365"/>
            <a:ext cx="424180" cy="325120"/>
          </a:xfrm>
          <a:custGeom>
            <a:avLst/>
            <a:gdLst/>
            <a:ahLst/>
            <a:cxnLst/>
            <a:rect l="l" t="t" r="r" b="b"/>
            <a:pathLst>
              <a:path w="424179" h="325120">
                <a:moveTo>
                  <a:pt x="261366" y="0"/>
                </a:moveTo>
                <a:lnTo>
                  <a:pt x="261366" y="81152"/>
                </a:lnTo>
                <a:lnTo>
                  <a:pt x="0" y="81152"/>
                </a:lnTo>
                <a:lnTo>
                  <a:pt x="0" y="243458"/>
                </a:lnTo>
                <a:lnTo>
                  <a:pt x="261366" y="243458"/>
                </a:lnTo>
                <a:lnTo>
                  <a:pt x="261366" y="324611"/>
                </a:lnTo>
                <a:lnTo>
                  <a:pt x="423672" y="162305"/>
                </a:lnTo>
                <a:lnTo>
                  <a:pt x="261366" y="0"/>
                </a:lnTo>
                <a:close/>
              </a:path>
            </a:pathLst>
          </a:custGeom>
          <a:solidFill>
            <a:srgbClr val="FFFFFF"/>
          </a:solidFill>
        </p:spPr>
        <p:txBody>
          <a:bodyPr wrap="square" lIns="0" tIns="0" rIns="0" bIns="0" rtlCol="0"/>
          <a:lstStyle/>
          <a:p>
            <a:endParaRPr/>
          </a:p>
        </p:txBody>
      </p:sp>
      <p:sp>
        <p:nvSpPr>
          <p:cNvPr id="31" name="object 31"/>
          <p:cNvSpPr/>
          <p:nvPr/>
        </p:nvSpPr>
        <p:spPr>
          <a:xfrm>
            <a:off x="5289043" y="4833365"/>
            <a:ext cx="424180" cy="325120"/>
          </a:xfrm>
          <a:custGeom>
            <a:avLst/>
            <a:gdLst/>
            <a:ahLst/>
            <a:cxnLst/>
            <a:rect l="l" t="t" r="r" b="b"/>
            <a:pathLst>
              <a:path w="424179" h="325120">
                <a:moveTo>
                  <a:pt x="0" y="243458"/>
                </a:moveTo>
                <a:lnTo>
                  <a:pt x="261366" y="243458"/>
                </a:lnTo>
                <a:lnTo>
                  <a:pt x="261366" y="324611"/>
                </a:lnTo>
                <a:lnTo>
                  <a:pt x="423672" y="162305"/>
                </a:lnTo>
                <a:lnTo>
                  <a:pt x="261366" y="0"/>
                </a:lnTo>
                <a:lnTo>
                  <a:pt x="261366" y="81152"/>
                </a:lnTo>
                <a:lnTo>
                  <a:pt x="0" y="81152"/>
                </a:lnTo>
                <a:lnTo>
                  <a:pt x="0" y="243458"/>
                </a:lnTo>
                <a:close/>
              </a:path>
            </a:pathLst>
          </a:custGeom>
          <a:ln w="25908">
            <a:solidFill>
              <a:srgbClr val="FF0000"/>
            </a:solidFill>
          </a:ln>
        </p:spPr>
        <p:txBody>
          <a:bodyPr wrap="square" lIns="0" tIns="0" rIns="0" bIns="0" rtlCol="0"/>
          <a:lstStyle/>
          <a:p>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EB9F5-169F-49F1-9FBF-0083C16FEDFA}"/>
              </a:ext>
            </a:extLst>
          </p:cNvPr>
          <p:cNvSpPr>
            <a:spLocks noGrp="1"/>
          </p:cNvSpPr>
          <p:nvPr>
            <p:ph type="title"/>
          </p:nvPr>
        </p:nvSpPr>
        <p:spPr>
          <a:xfrm>
            <a:off x="137973" y="2133600"/>
            <a:ext cx="12054027" cy="830997"/>
          </a:xfrm>
        </p:spPr>
        <p:txBody>
          <a:bodyPr/>
          <a:lstStyle/>
          <a:p>
            <a:pPr algn="ctr"/>
            <a:r>
              <a:rPr lang="en-US" sz="5400" dirty="0" err="1"/>
              <a:t>Wiznet</a:t>
            </a:r>
            <a:r>
              <a:rPr lang="en-US" sz="5400" dirty="0"/>
              <a:t> WizFi310 Wi-Fi Shield</a:t>
            </a:r>
          </a:p>
        </p:txBody>
      </p:sp>
      <p:pic>
        <p:nvPicPr>
          <p:cNvPr id="1026" name="Picture 2" descr="http://www.wiznet.io/wp-content/uploads/2017/07/WizFi310_shield_-Version.png">
            <a:extLst>
              <a:ext uri="{FF2B5EF4-FFF2-40B4-BE49-F238E27FC236}">
                <a16:creationId xmlns:a16="http://schemas.microsoft.com/office/drawing/2014/main" id="{6B134851-89D9-4401-A5BE-CD001C0C3A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3124200"/>
            <a:ext cx="4160114" cy="3219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43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0B94-E0A8-4196-96D0-90F3AF7B8A12}"/>
              </a:ext>
            </a:extLst>
          </p:cNvPr>
          <p:cNvSpPr>
            <a:spLocks noGrp="1"/>
          </p:cNvSpPr>
          <p:nvPr>
            <p:ph type="title"/>
          </p:nvPr>
        </p:nvSpPr>
        <p:spPr/>
        <p:txBody>
          <a:bodyPr/>
          <a:lstStyle/>
          <a:p>
            <a:r>
              <a:rPr lang="en-US" dirty="0"/>
              <a:t>What is WizFi310 ? ? ?</a:t>
            </a:r>
          </a:p>
        </p:txBody>
      </p:sp>
      <p:sp>
        <p:nvSpPr>
          <p:cNvPr id="3" name="Content Placeholder 2">
            <a:extLst>
              <a:ext uri="{FF2B5EF4-FFF2-40B4-BE49-F238E27FC236}">
                <a16:creationId xmlns:a16="http://schemas.microsoft.com/office/drawing/2014/main" id="{18318C7A-65F6-44C4-AABF-E9B8CA9314B6}"/>
              </a:ext>
            </a:extLst>
          </p:cNvPr>
          <p:cNvSpPr>
            <a:spLocks noGrp="1"/>
          </p:cNvSpPr>
          <p:nvPr>
            <p:ph sz="half" idx="2"/>
          </p:nvPr>
        </p:nvSpPr>
        <p:spPr>
          <a:xfrm>
            <a:off x="419102" y="1295400"/>
            <a:ext cx="11353800" cy="2854628"/>
          </a:xfrm>
        </p:spPr>
        <p:txBody>
          <a:bodyPr/>
          <a:lstStyle/>
          <a:p>
            <a:pPr marL="457200" indent="-457200">
              <a:buFont typeface="Arial" panose="020B0604020202020204" pitchFamily="34" charset="0"/>
              <a:buChar char="•"/>
            </a:pPr>
            <a:r>
              <a:rPr lang="en-US" dirty="0"/>
              <a:t>WizFi310 offers a quick, easy, and cost-effective way for device and appliance manufacturers to add </a:t>
            </a:r>
            <a:r>
              <a:rPr lang="en-US" dirty="0" err="1"/>
              <a:t>WiFi</a:t>
            </a:r>
            <a:r>
              <a:rPr lang="en-US" dirty="0"/>
              <a:t> capabilities to their products. WizFi310 provides UART interfaces which enable connections to any embedded design utilizing an 8/16/32-bit microcontroller via simple AT commands.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WizFi310 is compliant with 802.11b/g/n.</a:t>
            </a:r>
          </a:p>
        </p:txBody>
      </p:sp>
    </p:spTree>
    <p:extLst>
      <p:ext uri="{BB962C8B-B14F-4D97-AF65-F5344CB8AC3E}">
        <p14:creationId xmlns:p14="http://schemas.microsoft.com/office/powerpoint/2010/main" val="32088030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EF611-F4E0-45A3-86F8-DB735F188970}"/>
              </a:ext>
            </a:extLst>
          </p:cNvPr>
          <p:cNvSpPr>
            <a:spLocks noGrp="1"/>
          </p:cNvSpPr>
          <p:nvPr>
            <p:ph type="title"/>
          </p:nvPr>
        </p:nvSpPr>
        <p:spPr/>
        <p:txBody>
          <a:bodyPr/>
          <a:lstStyle/>
          <a:p>
            <a:r>
              <a:rPr lang="en-US" dirty="0"/>
              <a:t>Features of WizFi310</a:t>
            </a:r>
          </a:p>
        </p:txBody>
      </p:sp>
      <p:sp>
        <p:nvSpPr>
          <p:cNvPr id="3" name="Content Placeholder 2">
            <a:extLst>
              <a:ext uri="{FF2B5EF4-FFF2-40B4-BE49-F238E27FC236}">
                <a16:creationId xmlns:a16="http://schemas.microsoft.com/office/drawing/2014/main" id="{456B97B6-343C-4CF6-B594-367787DCD4A6}"/>
              </a:ext>
            </a:extLst>
          </p:cNvPr>
          <p:cNvSpPr>
            <a:spLocks noGrp="1"/>
          </p:cNvSpPr>
          <p:nvPr>
            <p:ph sz="half" idx="2"/>
          </p:nvPr>
        </p:nvSpPr>
        <p:spPr>
          <a:xfrm>
            <a:off x="304800" y="1219200"/>
            <a:ext cx="11277600" cy="5232202"/>
          </a:xfrm>
        </p:spPr>
        <p:txBody>
          <a:bodyPr/>
          <a:lstStyle/>
          <a:p>
            <a:pPr marL="342900" indent="-342900" fontAlgn="base">
              <a:buFont typeface="Arial" panose="020B0604020202020204" pitchFamily="34" charset="0"/>
              <a:buChar char="•"/>
            </a:pPr>
            <a:r>
              <a:rPr lang="en-US" sz="2000" dirty="0"/>
              <a:t>Single band 2.4GHz IEEE802.11b/g/n Wi-Fi module</a:t>
            </a:r>
          </a:p>
          <a:p>
            <a:pPr fontAlgn="base"/>
            <a:endParaRPr lang="en-US" sz="2000" dirty="0"/>
          </a:p>
          <a:p>
            <a:pPr marL="342900" indent="-342900" fontAlgn="base">
              <a:buFont typeface="Arial" panose="020B0604020202020204" pitchFamily="34" charset="0"/>
              <a:buChar char="•"/>
            </a:pPr>
            <a:r>
              <a:rPr lang="en-US" sz="2000" dirty="0"/>
              <a:t>72.2Mbps receive PHY rate and 72.2Mbps transmit PHY rate using 20MHz bandwidth and 150Mbps receive PHY rate and 150Mbps transmit PHY rate using 40MHz bandwidth.</a:t>
            </a:r>
          </a:p>
          <a:p>
            <a:pPr fontAlgn="base"/>
            <a:endParaRPr lang="en-US" sz="2000" dirty="0"/>
          </a:p>
          <a:p>
            <a:pPr marL="342900" indent="-342900" fontAlgn="base">
              <a:buFont typeface="Arial" panose="020B0604020202020204" pitchFamily="34" charset="0"/>
              <a:buChar char="•"/>
            </a:pPr>
            <a:r>
              <a:rPr lang="en-US" sz="2000" dirty="0"/>
              <a:t>Low power consumption &amp; excellent power management performance extend battery life.</a:t>
            </a:r>
          </a:p>
          <a:p>
            <a:pPr fontAlgn="base"/>
            <a:endParaRPr lang="en-US" sz="2000" dirty="0"/>
          </a:p>
          <a:p>
            <a:pPr marL="342900" indent="-342900" fontAlgn="base">
              <a:buFont typeface="Arial" panose="020B0604020202020204" pitchFamily="34" charset="0"/>
              <a:buChar char="•"/>
            </a:pPr>
            <a:r>
              <a:rPr lang="en-US" sz="2000" dirty="0"/>
              <a:t>Easy for integration into mobile and handheld device with flexible system configuration.</a:t>
            </a:r>
          </a:p>
          <a:p>
            <a:pPr marL="342900" indent="-342900" fontAlgn="base">
              <a:buFont typeface="Arial" panose="020B0604020202020204" pitchFamily="34" charset="0"/>
              <a:buChar char="•"/>
            </a:pPr>
            <a:endParaRPr lang="en-US" sz="2000" dirty="0"/>
          </a:p>
          <a:p>
            <a:pPr marL="342900" indent="-342900" fontAlgn="base">
              <a:buFont typeface="Arial" panose="020B0604020202020204" pitchFamily="34" charset="0"/>
              <a:buChar char="•"/>
            </a:pPr>
            <a:r>
              <a:rPr lang="en-US" sz="2000" dirty="0"/>
              <a:t>Serial Interface : UART and UART Max Baud : 921600 bps</a:t>
            </a:r>
          </a:p>
          <a:p>
            <a:pPr marL="342900" indent="-342900" fontAlgn="base">
              <a:buFont typeface="Arial" panose="020B0604020202020204" pitchFamily="34" charset="0"/>
              <a:buChar char="•"/>
            </a:pPr>
            <a:r>
              <a:rPr lang="en-US" sz="2000" dirty="0"/>
              <a:t>Soft AP</a:t>
            </a:r>
          </a:p>
          <a:p>
            <a:pPr marL="800055" lvl="1" indent="-342900" fontAlgn="base">
              <a:buFont typeface="Wingdings" panose="05000000000000000000" pitchFamily="2" charset="2"/>
              <a:buChar char="ü"/>
            </a:pPr>
            <a:r>
              <a:rPr lang="en-US" sz="2000" dirty="0"/>
              <a:t>Enough memory retention</a:t>
            </a:r>
          </a:p>
          <a:p>
            <a:pPr marL="800055" lvl="1" indent="-342900" fontAlgn="base">
              <a:buFont typeface="Wingdings" panose="05000000000000000000" pitchFamily="2" charset="2"/>
              <a:buChar char="ü"/>
            </a:pPr>
            <a:r>
              <a:rPr lang="en-US" sz="2000" dirty="0"/>
              <a:t>Wi-Fi Security (WEP, WPA/WPA2PSK)</a:t>
            </a:r>
          </a:p>
          <a:p>
            <a:pPr marL="800055" lvl="1" indent="-342900" fontAlgn="base">
              <a:buFont typeface="Wingdings" panose="05000000000000000000" pitchFamily="2" charset="2"/>
              <a:buChar char="ü"/>
            </a:pPr>
            <a:r>
              <a:rPr lang="en-US" sz="2000" dirty="0"/>
              <a:t>L2 Switching</a:t>
            </a:r>
          </a:p>
          <a:p>
            <a:pPr lvl="1" fontAlgn="base"/>
            <a:endParaRPr lang="en-US" sz="2000" dirty="0"/>
          </a:p>
          <a:p>
            <a:pPr marL="342900" indent="-342900" fontAlgn="base">
              <a:buFont typeface="Arial" panose="020B0604020202020204" pitchFamily="34" charset="0"/>
              <a:buChar char="•"/>
            </a:pPr>
            <a:r>
              <a:rPr lang="en-US" sz="2000" dirty="0"/>
              <a:t>OTA (Over The Air F/W Upgrading)</a:t>
            </a:r>
          </a:p>
          <a:p>
            <a:endParaRPr lang="en-US" sz="2000" dirty="0"/>
          </a:p>
        </p:txBody>
      </p:sp>
    </p:spTree>
    <p:extLst>
      <p:ext uri="{BB962C8B-B14F-4D97-AF65-F5344CB8AC3E}">
        <p14:creationId xmlns:p14="http://schemas.microsoft.com/office/powerpoint/2010/main" val="2318244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4D3C-FB34-4D6F-A8F8-CC279B106CEC}"/>
              </a:ext>
            </a:extLst>
          </p:cNvPr>
          <p:cNvSpPr>
            <a:spLocks noGrp="1"/>
          </p:cNvSpPr>
          <p:nvPr>
            <p:ph type="title"/>
          </p:nvPr>
        </p:nvSpPr>
        <p:spPr>
          <a:xfrm>
            <a:off x="137973" y="2438400"/>
            <a:ext cx="12054027" cy="574516"/>
          </a:xfrm>
        </p:spPr>
        <p:txBody>
          <a:bodyPr/>
          <a:lstStyle/>
          <a:p>
            <a:pPr algn="ctr"/>
            <a:r>
              <a:rPr lang="en-US" dirty="0"/>
              <a:t>WizFi310 Wi-Fi Station/Client</a:t>
            </a:r>
          </a:p>
        </p:txBody>
      </p:sp>
    </p:spTree>
    <p:extLst>
      <p:ext uri="{BB962C8B-B14F-4D97-AF65-F5344CB8AC3E}">
        <p14:creationId xmlns:p14="http://schemas.microsoft.com/office/powerpoint/2010/main" val="2479405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4D3C-FB34-4D6F-A8F8-CC279B106CEC}"/>
              </a:ext>
            </a:extLst>
          </p:cNvPr>
          <p:cNvSpPr>
            <a:spLocks noGrp="1"/>
          </p:cNvSpPr>
          <p:nvPr>
            <p:ph type="title"/>
          </p:nvPr>
        </p:nvSpPr>
        <p:spPr>
          <a:xfrm>
            <a:off x="-304800" y="457200"/>
            <a:ext cx="12054027" cy="1308050"/>
          </a:xfrm>
        </p:spPr>
        <p:txBody>
          <a:bodyPr/>
          <a:lstStyle/>
          <a:p>
            <a:pPr algn="l"/>
            <a:r>
              <a:rPr lang="en-US" sz="2400" dirty="0"/>
              <a:t>    Download the example from the following link:-</a:t>
            </a:r>
            <a:br>
              <a:rPr lang="en-US" sz="2400" dirty="0"/>
            </a:br>
            <a:r>
              <a:rPr lang="en-US" sz="2400" dirty="0"/>
              <a:t>                            </a:t>
            </a:r>
            <a:r>
              <a:rPr lang="en-US" sz="2400" dirty="0">
                <a:hlinkClick r:id="rId2"/>
              </a:rPr>
              <a:t>https://developer.mbed.org/users/ajeet3004/code/WizFi310_Station/</a:t>
            </a:r>
            <a:br>
              <a:rPr lang="en-US" sz="2400" dirty="0"/>
            </a:br>
            <a:r>
              <a:rPr lang="en-US" dirty="0"/>
              <a:t>                               </a:t>
            </a:r>
          </a:p>
        </p:txBody>
      </p:sp>
      <p:pic>
        <p:nvPicPr>
          <p:cNvPr id="3" name="Picture 2">
            <a:extLst>
              <a:ext uri="{FF2B5EF4-FFF2-40B4-BE49-F238E27FC236}">
                <a16:creationId xmlns:a16="http://schemas.microsoft.com/office/drawing/2014/main" id="{99C11498-7F4D-4AA0-994A-6D4543A19504}"/>
              </a:ext>
            </a:extLst>
          </p:cNvPr>
          <p:cNvPicPr>
            <a:picLocks noChangeAspect="1"/>
          </p:cNvPicPr>
          <p:nvPr/>
        </p:nvPicPr>
        <p:blipFill rotWithShape="1">
          <a:blip r:embed="rId3"/>
          <a:srcRect t="8868" b="9725"/>
          <a:stretch/>
        </p:blipFill>
        <p:spPr>
          <a:xfrm>
            <a:off x="273912" y="1854297"/>
            <a:ext cx="11918087" cy="4987291"/>
          </a:xfrm>
          <a:prstGeom prst="rect">
            <a:avLst/>
          </a:prstGeom>
        </p:spPr>
      </p:pic>
      <p:sp>
        <p:nvSpPr>
          <p:cNvPr id="5" name="Arrow: Right 4">
            <a:extLst>
              <a:ext uri="{FF2B5EF4-FFF2-40B4-BE49-F238E27FC236}">
                <a16:creationId xmlns:a16="http://schemas.microsoft.com/office/drawing/2014/main" id="{46B8A30C-327D-4131-B972-7CABC5FC07D1}"/>
              </a:ext>
            </a:extLst>
          </p:cNvPr>
          <p:cNvSpPr/>
          <p:nvPr/>
        </p:nvSpPr>
        <p:spPr>
          <a:xfrm rot="10800000">
            <a:off x="11260734" y="3505200"/>
            <a:ext cx="533400" cy="304800"/>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3973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6453A8-902F-4D61-9113-A1D2730B644E}"/>
              </a:ext>
            </a:extLst>
          </p:cNvPr>
          <p:cNvPicPr>
            <a:picLocks noChangeAspect="1"/>
          </p:cNvPicPr>
          <p:nvPr/>
        </p:nvPicPr>
        <p:blipFill rotWithShape="1">
          <a:blip r:embed="rId2"/>
          <a:srcRect l="16250" t="23593" r="33750" b="42723"/>
          <a:stretch/>
        </p:blipFill>
        <p:spPr>
          <a:xfrm>
            <a:off x="685800" y="609600"/>
            <a:ext cx="10058400" cy="2819400"/>
          </a:xfrm>
          <a:prstGeom prst="rect">
            <a:avLst/>
          </a:prstGeom>
        </p:spPr>
      </p:pic>
      <p:cxnSp>
        <p:nvCxnSpPr>
          <p:cNvPr id="8" name="Straight Connector 7">
            <a:extLst>
              <a:ext uri="{FF2B5EF4-FFF2-40B4-BE49-F238E27FC236}">
                <a16:creationId xmlns:a16="http://schemas.microsoft.com/office/drawing/2014/main" id="{E8D2DA28-CC6A-438E-8156-E62834B47B9E}"/>
              </a:ext>
            </a:extLst>
          </p:cNvPr>
          <p:cNvCxnSpPr>
            <a:cxnSpLocks/>
          </p:cNvCxnSpPr>
          <p:nvPr/>
        </p:nvCxnSpPr>
        <p:spPr>
          <a:xfrm>
            <a:off x="685800" y="609600"/>
            <a:ext cx="0" cy="7620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B972984-972F-4B82-9274-F0258C447E63}"/>
              </a:ext>
            </a:extLst>
          </p:cNvPr>
          <p:cNvCxnSpPr/>
          <p:nvPr/>
        </p:nvCxnSpPr>
        <p:spPr>
          <a:xfrm>
            <a:off x="685800" y="1371600"/>
            <a:ext cx="3352800"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22F4E0-B21B-4061-B4D3-8AE0D3DC17F9}"/>
              </a:ext>
            </a:extLst>
          </p:cNvPr>
          <p:cNvCxnSpPr/>
          <p:nvPr/>
        </p:nvCxnSpPr>
        <p:spPr>
          <a:xfrm>
            <a:off x="685800" y="609600"/>
            <a:ext cx="3352800"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DD2C8B8-ABE2-45F5-AC07-D1122DA3EDB9}"/>
              </a:ext>
            </a:extLst>
          </p:cNvPr>
          <p:cNvCxnSpPr/>
          <p:nvPr/>
        </p:nvCxnSpPr>
        <p:spPr>
          <a:xfrm>
            <a:off x="4038600" y="609600"/>
            <a:ext cx="0" cy="7620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897DEBA-E945-44F7-8D53-5BD6622D58D3}"/>
              </a:ext>
            </a:extLst>
          </p:cNvPr>
          <p:cNvCxnSpPr>
            <a:cxnSpLocks/>
          </p:cNvCxnSpPr>
          <p:nvPr/>
        </p:nvCxnSpPr>
        <p:spPr>
          <a:xfrm>
            <a:off x="685800" y="1524000"/>
            <a:ext cx="4267200"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4D3996B-82F4-46E7-8CF5-E729427C5395}"/>
              </a:ext>
            </a:extLst>
          </p:cNvPr>
          <p:cNvCxnSpPr/>
          <p:nvPr/>
        </p:nvCxnSpPr>
        <p:spPr>
          <a:xfrm>
            <a:off x="685800" y="1524000"/>
            <a:ext cx="0" cy="9144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78796E0-BBB8-4568-8CC8-0AB7C4A793B9}"/>
              </a:ext>
            </a:extLst>
          </p:cNvPr>
          <p:cNvCxnSpPr/>
          <p:nvPr/>
        </p:nvCxnSpPr>
        <p:spPr>
          <a:xfrm>
            <a:off x="685800" y="2438400"/>
            <a:ext cx="4267200"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8A7F3D5-7922-467A-84F9-AACCC7947FD1}"/>
              </a:ext>
            </a:extLst>
          </p:cNvPr>
          <p:cNvCxnSpPr/>
          <p:nvPr/>
        </p:nvCxnSpPr>
        <p:spPr>
          <a:xfrm>
            <a:off x="4953000" y="1524000"/>
            <a:ext cx="0" cy="9144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81514D0-EF1A-45E1-9223-8D4A448FD5C0}"/>
              </a:ext>
            </a:extLst>
          </p:cNvPr>
          <p:cNvCxnSpPr/>
          <p:nvPr/>
        </p:nvCxnSpPr>
        <p:spPr>
          <a:xfrm>
            <a:off x="4038600" y="990600"/>
            <a:ext cx="3200400"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A8ECFF8-0CA1-47B4-B1C5-C069C8E1DDBB}"/>
              </a:ext>
            </a:extLst>
          </p:cNvPr>
          <p:cNvSpPr txBox="1"/>
          <p:nvPr/>
        </p:nvSpPr>
        <p:spPr>
          <a:xfrm>
            <a:off x="7239000" y="800100"/>
            <a:ext cx="3276600" cy="381000"/>
          </a:xfrm>
          <a:prstGeom prst="rect">
            <a:avLst/>
          </a:prstGeom>
          <a:noFill/>
        </p:spPr>
        <p:txBody>
          <a:bodyPr wrap="square" rtlCol="0">
            <a:spAutoFit/>
          </a:bodyPr>
          <a:lstStyle/>
          <a:p>
            <a:r>
              <a:rPr lang="en-US" b="1" dirty="0"/>
              <a:t>Include and Link the libraries</a:t>
            </a:r>
          </a:p>
        </p:txBody>
      </p:sp>
      <p:cxnSp>
        <p:nvCxnSpPr>
          <p:cNvPr id="30" name="Straight Connector 29">
            <a:extLst>
              <a:ext uri="{FF2B5EF4-FFF2-40B4-BE49-F238E27FC236}">
                <a16:creationId xmlns:a16="http://schemas.microsoft.com/office/drawing/2014/main" id="{EB014C4F-7FA7-4CDC-9822-98C951183842}"/>
              </a:ext>
            </a:extLst>
          </p:cNvPr>
          <p:cNvCxnSpPr/>
          <p:nvPr/>
        </p:nvCxnSpPr>
        <p:spPr>
          <a:xfrm>
            <a:off x="4953000" y="1981200"/>
            <a:ext cx="3200400"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5B40053-7493-495B-B719-3E7AF32EA5AA}"/>
              </a:ext>
            </a:extLst>
          </p:cNvPr>
          <p:cNvSpPr txBox="1"/>
          <p:nvPr/>
        </p:nvSpPr>
        <p:spPr>
          <a:xfrm>
            <a:off x="8153400" y="1642646"/>
            <a:ext cx="3276600" cy="677108"/>
          </a:xfrm>
          <a:prstGeom prst="rect">
            <a:avLst/>
          </a:prstGeom>
          <a:noFill/>
        </p:spPr>
        <p:txBody>
          <a:bodyPr wrap="square" rtlCol="0">
            <a:spAutoFit/>
          </a:bodyPr>
          <a:lstStyle/>
          <a:p>
            <a:r>
              <a:rPr lang="en-US" b="1" dirty="0"/>
              <a:t>Set the SSID, Password of the network you want to connect</a:t>
            </a:r>
          </a:p>
        </p:txBody>
      </p:sp>
      <p:pic>
        <p:nvPicPr>
          <p:cNvPr id="33" name="Picture 32">
            <a:extLst>
              <a:ext uri="{FF2B5EF4-FFF2-40B4-BE49-F238E27FC236}">
                <a16:creationId xmlns:a16="http://schemas.microsoft.com/office/drawing/2014/main" id="{1A5206F2-D01E-4295-BCB5-942E1DE8F6EA}"/>
              </a:ext>
            </a:extLst>
          </p:cNvPr>
          <p:cNvPicPr>
            <a:picLocks noChangeAspect="1"/>
          </p:cNvPicPr>
          <p:nvPr/>
        </p:nvPicPr>
        <p:blipFill rotWithShape="1">
          <a:blip r:embed="rId3"/>
          <a:srcRect l="16252" t="37238" r="33124" b="38617"/>
          <a:stretch/>
        </p:blipFill>
        <p:spPr>
          <a:xfrm>
            <a:off x="685798" y="3363410"/>
            <a:ext cx="8382001" cy="2427790"/>
          </a:xfrm>
          <a:prstGeom prst="rect">
            <a:avLst/>
          </a:prstGeom>
        </p:spPr>
      </p:pic>
      <p:cxnSp>
        <p:nvCxnSpPr>
          <p:cNvPr id="34" name="Straight Connector 33">
            <a:extLst>
              <a:ext uri="{FF2B5EF4-FFF2-40B4-BE49-F238E27FC236}">
                <a16:creationId xmlns:a16="http://schemas.microsoft.com/office/drawing/2014/main" id="{242A4262-934C-417F-A9E7-56E5DACAE9F4}"/>
              </a:ext>
            </a:extLst>
          </p:cNvPr>
          <p:cNvCxnSpPr/>
          <p:nvPr/>
        </p:nvCxnSpPr>
        <p:spPr>
          <a:xfrm>
            <a:off x="2590800" y="3810000"/>
            <a:ext cx="3200400"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A682FEA-B8A4-42DF-8C91-3591BEA20485}"/>
              </a:ext>
            </a:extLst>
          </p:cNvPr>
          <p:cNvSpPr txBox="1"/>
          <p:nvPr/>
        </p:nvSpPr>
        <p:spPr>
          <a:xfrm>
            <a:off x="5783942" y="3613103"/>
            <a:ext cx="3276600" cy="384721"/>
          </a:xfrm>
          <a:prstGeom prst="rect">
            <a:avLst/>
          </a:prstGeom>
          <a:noFill/>
        </p:spPr>
        <p:txBody>
          <a:bodyPr wrap="square" rtlCol="0">
            <a:spAutoFit/>
          </a:bodyPr>
          <a:lstStyle/>
          <a:p>
            <a:r>
              <a:rPr lang="en-US" b="1" dirty="0"/>
              <a:t>Set the baud rate to 115200</a:t>
            </a:r>
          </a:p>
        </p:txBody>
      </p:sp>
      <p:cxnSp>
        <p:nvCxnSpPr>
          <p:cNvPr id="37" name="Straight Connector 36">
            <a:extLst>
              <a:ext uri="{FF2B5EF4-FFF2-40B4-BE49-F238E27FC236}">
                <a16:creationId xmlns:a16="http://schemas.microsoft.com/office/drawing/2014/main" id="{F2AC1EE6-2DDC-4768-85D8-1F8228956CA9}"/>
              </a:ext>
            </a:extLst>
          </p:cNvPr>
          <p:cNvCxnSpPr/>
          <p:nvPr/>
        </p:nvCxnSpPr>
        <p:spPr>
          <a:xfrm>
            <a:off x="2590800" y="4419600"/>
            <a:ext cx="3200400"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4810F23-2F97-4FD6-991D-DF133A9952FF}"/>
              </a:ext>
            </a:extLst>
          </p:cNvPr>
          <p:cNvSpPr txBox="1"/>
          <p:nvPr/>
        </p:nvSpPr>
        <p:spPr>
          <a:xfrm>
            <a:off x="5791200" y="4192584"/>
            <a:ext cx="3276600" cy="384721"/>
          </a:xfrm>
          <a:prstGeom prst="rect">
            <a:avLst/>
          </a:prstGeom>
          <a:noFill/>
        </p:spPr>
        <p:txBody>
          <a:bodyPr wrap="square" rtlCol="0">
            <a:spAutoFit/>
          </a:bodyPr>
          <a:lstStyle/>
          <a:p>
            <a:r>
              <a:rPr lang="en-US" b="1" dirty="0"/>
              <a:t>Initialize the WizFi310</a:t>
            </a:r>
          </a:p>
        </p:txBody>
      </p:sp>
      <p:cxnSp>
        <p:nvCxnSpPr>
          <p:cNvPr id="39" name="Straight Connector 38">
            <a:extLst>
              <a:ext uri="{FF2B5EF4-FFF2-40B4-BE49-F238E27FC236}">
                <a16:creationId xmlns:a16="http://schemas.microsoft.com/office/drawing/2014/main" id="{E8BDF0A0-FA02-430D-8A89-FD19A197FA97}"/>
              </a:ext>
            </a:extLst>
          </p:cNvPr>
          <p:cNvCxnSpPr>
            <a:cxnSpLocks/>
          </p:cNvCxnSpPr>
          <p:nvPr/>
        </p:nvCxnSpPr>
        <p:spPr>
          <a:xfrm>
            <a:off x="8153400" y="5181600"/>
            <a:ext cx="228600"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100261F-8721-4B76-BDBF-1E08464475F7}"/>
              </a:ext>
            </a:extLst>
          </p:cNvPr>
          <p:cNvSpPr txBox="1"/>
          <p:nvPr/>
        </p:nvSpPr>
        <p:spPr>
          <a:xfrm>
            <a:off x="8382000" y="4696852"/>
            <a:ext cx="3962400" cy="969496"/>
          </a:xfrm>
          <a:prstGeom prst="rect">
            <a:avLst/>
          </a:prstGeom>
          <a:noFill/>
        </p:spPr>
        <p:txBody>
          <a:bodyPr wrap="square" rtlCol="0">
            <a:spAutoFit/>
          </a:bodyPr>
          <a:lstStyle/>
          <a:p>
            <a:r>
              <a:rPr lang="en-US" b="1" dirty="0"/>
              <a:t>Connect the WizFi310 with the defined SSID and password and WizFi310 mode as WM_STATION</a:t>
            </a:r>
          </a:p>
        </p:txBody>
      </p:sp>
      <p:cxnSp>
        <p:nvCxnSpPr>
          <p:cNvPr id="42" name="Straight Connector 41">
            <a:extLst>
              <a:ext uri="{FF2B5EF4-FFF2-40B4-BE49-F238E27FC236}">
                <a16:creationId xmlns:a16="http://schemas.microsoft.com/office/drawing/2014/main" id="{4B2DE13E-7C98-400C-A721-76B4EB59B922}"/>
              </a:ext>
            </a:extLst>
          </p:cNvPr>
          <p:cNvCxnSpPr>
            <a:cxnSpLocks/>
          </p:cNvCxnSpPr>
          <p:nvPr/>
        </p:nvCxnSpPr>
        <p:spPr>
          <a:xfrm>
            <a:off x="6019800" y="5638800"/>
            <a:ext cx="838200" cy="1524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AF9BCF2-8066-4985-A906-F795808EDB36}"/>
              </a:ext>
            </a:extLst>
          </p:cNvPr>
          <p:cNvSpPr txBox="1"/>
          <p:nvPr/>
        </p:nvSpPr>
        <p:spPr>
          <a:xfrm>
            <a:off x="6858000" y="5638800"/>
            <a:ext cx="4361544" cy="384721"/>
          </a:xfrm>
          <a:prstGeom prst="rect">
            <a:avLst/>
          </a:prstGeom>
          <a:noFill/>
        </p:spPr>
        <p:txBody>
          <a:bodyPr wrap="square" rtlCol="0">
            <a:spAutoFit/>
          </a:bodyPr>
          <a:lstStyle/>
          <a:p>
            <a:r>
              <a:rPr lang="en-US" b="1" dirty="0"/>
              <a:t>Print the IP address of WizFi310</a:t>
            </a:r>
          </a:p>
        </p:txBody>
      </p:sp>
    </p:spTree>
    <p:extLst>
      <p:ext uri="{BB962C8B-B14F-4D97-AF65-F5344CB8AC3E}">
        <p14:creationId xmlns:p14="http://schemas.microsoft.com/office/powerpoint/2010/main" val="3697493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4D3C-FB34-4D6F-A8F8-CC279B106CEC}"/>
              </a:ext>
            </a:extLst>
          </p:cNvPr>
          <p:cNvSpPr>
            <a:spLocks noGrp="1"/>
          </p:cNvSpPr>
          <p:nvPr>
            <p:ph type="title"/>
          </p:nvPr>
        </p:nvSpPr>
        <p:spPr>
          <a:xfrm>
            <a:off x="137973" y="2438400"/>
            <a:ext cx="12054027" cy="574516"/>
          </a:xfrm>
        </p:spPr>
        <p:txBody>
          <a:bodyPr/>
          <a:lstStyle/>
          <a:p>
            <a:pPr algn="ctr"/>
            <a:r>
              <a:rPr lang="en-US" dirty="0"/>
              <a:t>WizFi310 Wi-Fi Access Point/Server</a:t>
            </a:r>
          </a:p>
        </p:txBody>
      </p:sp>
    </p:spTree>
    <p:extLst>
      <p:ext uri="{BB962C8B-B14F-4D97-AF65-F5344CB8AC3E}">
        <p14:creationId xmlns:p14="http://schemas.microsoft.com/office/powerpoint/2010/main" val="2786152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4D3C-FB34-4D6F-A8F8-CC279B106CEC}"/>
              </a:ext>
            </a:extLst>
          </p:cNvPr>
          <p:cNvSpPr>
            <a:spLocks noGrp="1"/>
          </p:cNvSpPr>
          <p:nvPr>
            <p:ph type="title"/>
          </p:nvPr>
        </p:nvSpPr>
        <p:spPr>
          <a:xfrm>
            <a:off x="-304800" y="457200"/>
            <a:ext cx="12054027" cy="1308050"/>
          </a:xfrm>
        </p:spPr>
        <p:txBody>
          <a:bodyPr/>
          <a:lstStyle/>
          <a:p>
            <a:pPr algn="l"/>
            <a:r>
              <a:rPr lang="en-US" sz="2400" dirty="0"/>
              <a:t>    Download the example from the following link:-</a:t>
            </a:r>
            <a:br>
              <a:rPr lang="en-US" sz="2400" dirty="0"/>
            </a:br>
            <a:r>
              <a:rPr lang="en-US" sz="2400" dirty="0"/>
              <a:t>                            </a:t>
            </a:r>
            <a:r>
              <a:rPr lang="en-US" sz="2400" dirty="0">
                <a:hlinkClick r:id="rId2"/>
              </a:rPr>
              <a:t>https://developer.mbed.org/users/ajeet3004/code/WizFi310_AP/</a:t>
            </a:r>
            <a:br>
              <a:rPr lang="en-US" sz="2400" dirty="0"/>
            </a:br>
            <a:r>
              <a:rPr lang="en-US" dirty="0"/>
              <a:t>                               </a:t>
            </a:r>
          </a:p>
        </p:txBody>
      </p:sp>
      <p:pic>
        <p:nvPicPr>
          <p:cNvPr id="6" name="Picture 5">
            <a:extLst>
              <a:ext uri="{FF2B5EF4-FFF2-40B4-BE49-F238E27FC236}">
                <a16:creationId xmlns:a16="http://schemas.microsoft.com/office/drawing/2014/main" id="{58A0896C-1C90-4DFD-92DA-A4521DB0AFA8}"/>
              </a:ext>
            </a:extLst>
          </p:cNvPr>
          <p:cNvPicPr>
            <a:picLocks noChangeAspect="1"/>
          </p:cNvPicPr>
          <p:nvPr/>
        </p:nvPicPr>
        <p:blipFill rotWithShape="1">
          <a:blip r:embed="rId3"/>
          <a:srcRect l="1727" t="10482" r="4815" b="6645"/>
          <a:stretch/>
        </p:blipFill>
        <p:spPr>
          <a:xfrm>
            <a:off x="10886" y="1295400"/>
            <a:ext cx="12181114" cy="5562600"/>
          </a:xfrm>
          <a:prstGeom prst="rect">
            <a:avLst/>
          </a:prstGeom>
        </p:spPr>
      </p:pic>
      <p:sp>
        <p:nvSpPr>
          <p:cNvPr id="7" name="Arrow: Right 6">
            <a:extLst>
              <a:ext uri="{FF2B5EF4-FFF2-40B4-BE49-F238E27FC236}">
                <a16:creationId xmlns:a16="http://schemas.microsoft.com/office/drawing/2014/main" id="{BC3BA9F6-F0F5-4B40-9B46-EBE7436F282C}"/>
              </a:ext>
            </a:extLst>
          </p:cNvPr>
          <p:cNvSpPr/>
          <p:nvPr/>
        </p:nvSpPr>
        <p:spPr>
          <a:xfrm rot="10800000">
            <a:off x="11749227" y="3048000"/>
            <a:ext cx="442773" cy="304800"/>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2942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985" y="512571"/>
            <a:ext cx="3976371" cy="677108"/>
          </a:xfrm>
          <a:prstGeom prst="rect">
            <a:avLst/>
          </a:prstGeom>
        </p:spPr>
        <p:txBody>
          <a:bodyPr vert="horz" wrap="square" lIns="0" tIns="0" rIns="0" bIns="0" rtlCol="0">
            <a:spAutoFit/>
          </a:bodyPr>
          <a:lstStyle/>
          <a:p>
            <a:pPr marL="12700">
              <a:tabLst>
                <a:tab pos="553032" algn="l"/>
              </a:tabLst>
            </a:pPr>
            <a:r>
              <a:rPr spc="-355" dirty="0"/>
              <a:t>1.	</a:t>
            </a:r>
            <a:r>
              <a:rPr sz="2800" spc="-351" dirty="0"/>
              <a:t>Web  </a:t>
            </a:r>
            <a:r>
              <a:rPr sz="2800" spc="-95" dirty="0"/>
              <a:t>Client </a:t>
            </a:r>
            <a:r>
              <a:rPr spc="-85" dirty="0">
                <a:solidFill>
                  <a:srgbClr val="FF0000"/>
                </a:solidFill>
              </a:rPr>
              <a:t>by</a:t>
            </a:r>
            <a:r>
              <a:rPr spc="-20" dirty="0">
                <a:solidFill>
                  <a:srgbClr val="FF0000"/>
                </a:solidFill>
              </a:rPr>
              <a:t> </a:t>
            </a:r>
            <a:r>
              <a:rPr sz="4400" spc="-585" dirty="0"/>
              <a:t>HTTP</a:t>
            </a:r>
            <a:endParaRPr sz="4400" dirty="0"/>
          </a:p>
        </p:txBody>
      </p:sp>
      <p:sp>
        <p:nvSpPr>
          <p:cNvPr id="3" name="object 3"/>
          <p:cNvSpPr/>
          <p:nvPr/>
        </p:nvSpPr>
        <p:spPr>
          <a:xfrm>
            <a:off x="5596128" y="4998720"/>
            <a:ext cx="1950720" cy="97840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206241" y="5026152"/>
            <a:ext cx="1348739" cy="950976"/>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4230623" y="4328163"/>
            <a:ext cx="3167380" cy="344967"/>
          </a:xfrm>
          <a:prstGeom prst="rect">
            <a:avLst/>
          </a:prstGeom>
          <a:solidFill>
            <a:srgbClr val="66FF99"/>
          </a:solidFill>
        </p:spPr>
        <p:txBody>
          <a:bodyPr vert="horz" wrap="square" lIns="0" tIns="36830" rIns="0" bIns="0" rtlCol="0">
            <a:spAutoFit/>
          </a:bodyPr>
          <a:lstStyle/>
          <a:p>
            <a:pPr marL="956215">
              <a:spcBef>
                <a:spcPts val="289"/>
              </a:spcBef>
            </a:pPr>
            <a:r>
              <a:rPr sz="2000" dirty="0">
                <a:latin typeface="Arial"/>
                <a:cs typeface="Arial"/>
              </a:rPr>
              <a:t>LAN </a:t>
            </a:r>
            <a:r>
              <a:rPr lang="en-US" sz="2000" dirty="0">
                <a:latin typeface="Malgun Gothic"/>
                <a:cs typeface="Malgun Gothic"/>
              </a:rPr>
              <a:t>Driver</a:t>
            </a:r>
            <a:endParaRPr sz="2000" dirty="0">
              <a:latin typeface="Malgun Gothic"/>
              <a:cs typeface="Malgun Gothic"/>
            </a:endParaRPr>
          </a:p>
        </p:txBody>
      </p:sp>
      <p:sp>
        <p:nvSpPr>
          <p:cNvPr id="6" name="object 6"/>
          <p:cNvSpPr txBox="1"/>
          <p:nvPr/>
        </p:nvSpPr>
        <p:spPr>
          <a:xfrm>
            <a:off x="4206245" y="3614931"/>
            <a:ext cx="3191511" cy="343684"/>
          </a:xfrm>
          <a:prstGeom prst="rect">
            <a:avLst/>
          </a:prstGeom>
          <a:solidFill>
            <a:srgbClr val="FF9999"/>
          </a:solidFill>
        </p:spPr>
        <p:txBody>
          <a:bodyPr vert="horz" wrap="square" lIns="0" tIns="35558" rIns="0" bIns="0" rtlCol="0">
            <a:spAutoFit/>
          </a:bodyPr>
          <a:lstStyle/>
          <a:p>
            <a:pPr marL="1271" algn="ctr">
              <a:spcBef>
                <a:spcPts val="280"/>
              </a:spcBef>
            </a:pPr>
            <a:r>
              <a:rPr sz="2000" spc="-175" dirty="0">
                <a:latin typeface="Arial"/>
                <a:cs typeface="Arial"/>
              </a:rPr>
              <a:t>IP</a:t>
            </a:r>
            <a:endParaRPr sz="2000" dirty="0">
              <a:latin typeface="Arial"/>
              <a:cs typeface="Arial"/>
            </a:endParaRPr>
          </a:p>
        </p:txBody>
      </p:sp>
      <p:sp>
        <p:nvSpPr>
          <p:cNvPr id="7" name="object 7"/>
          <p:cNvSpPr txBox="1"/>
          <p:nvPr/>
        </p:nvSpPr>
        <p:spPr>
          <a:xfrm>
            <a:off x="4206246" y="3171449"/>
            <a:ext cx="1511935" cy="329577"/>
          </a:xfrm>
          <a:prstGeom prst="rect">
            <a:avLst/>
          </a:prstGeom>
          <a:solidFill>
            <a:srgbClr val="99FFCC"/>
          </a:solidFill>
        </p:spPr>
        <p:txBody>
          <a:bodyPr vert="horz" wrap="square" lIns="0" tIns="36830" rIns="0" bIns="0" rtlCol="0">
            <a:spAutoFit/>
          </a:bodyPr>
          <a:lstStyle/>
          <a:p>
            <a:pPr marL="635" algn="ctr">
              <a:spcBef>
                <a:spcPts val="289"/>
              </a:spcBef>
            </a:pPr>
            <a:r>
              <a:rPr spc="-335" dirty="0">
                <a:latin typeface="Arial"/>
                <a:cs typeface="Arial"/>
              </a:rPr>
              <a:t>TCP</a:t>
            </a:r>
            <a:endParaRPr dirty="0">
              <a:latin typeface="Arial"/>
              <a:cs typeface="Arial"/>
            </a:endParaRPr>
          </a:p>
        </p:txBody>
      </p:sp>
      <p:sp>
        <p:nvSpPr>
          <p:cNvPr id="8" name="object 8"/>
          <p:cNvSpPr txBox="1"/>
          <p:nvPr/>
        </p:nvSpPr>
        <p:spPr>
          <a:xfrm>
            <a:off x="5841497" y="3156207"/>
            <a:ext cx="1556385" cy="343684"/>
          </a:xfrm>
          <a:prstGeom prst="rect">
            <a:avLst/>
          </a:prstGeom>
          <a:solidFill>
            <a:srgbClr val="66CCFF"/>
          </a:solidFill>
        </p:spPr>
        <p:txBody>
          <a:bodyPr vert="horz" wrap="square" lIns="0" tIns="35558" rIns="0" bIns="0" rtlCol="0">
            <a:spAutoFit/>
          </a:bodyPr>
          <a:lstStyle/>
          <a:p>
            <a:pPr marL="635" algn="ctr">
              <a:spcBef>
                <a:spcPts val="280"/>
              </a:spcBef>
            </a:pPr>
            <a:r>
              <a:rPr sz="2000" spc="-405" dirty="0">
                <a:latin typeface="Arial"/>
                <a:cs typeface="Arial"/>
              </a:rPr>
              <a:t>UDP</a:t>
            </a:r>
            <a:endParaRPr sz="2000" dirty="0">
              <a:latin typeface="Arial"/>
              <a:cs typeface="Arial"/>
            </a:endParaRPr>
          </a:p>
        </p:txBody>
      </p:sp>
      <p:sp>
        <p:nvSpPr>
          <p:cNvPr id="9" name="object 9"/>
          <p:cNvSpPr txBox="1"/>
          <p:nvPr/>
        </p:nvSpPr>
        <p:spPr>
          <a:xfrm>
            <a:off x="4802255" y="1594363"/>
            <a:ext cx="2025015" cy="318135"/>
          </a:xfrm>
          <a:prstGeom prst="rect">
            <a:avLst/>
          </a:prstGeom>
        </p:spPr>
        <p:txBody>
          <a:bodyPr vert="horz" wrap="square" lIns="0" tIns="0" rIns="0" bIns="0" rtlCol="0">
            <a:spAutoFit/>
          </a:bodyPr>
          <a:lstStyle/>
          <a:p>
            <a:pPr marL="12700"/>
            <a:r>
              <a:rPr lang="en-US" sz="2000" spc="-151" dirty="0">
                <a:latin typeface="Malgun Gothic"/>
                <a:cs typeface="Malgun Gothic"/>
              </a:rPr>
              <a:t>Network application</a:t>
            </a:r>
            <a:endParaRPr sz="2000" spc="-151" dirty="0">
              <a:latin typeface="Malgun Gothic"/>
              <a:cs typeface="Malgun Gothic"/>
            </a:endParaRPr>
          </a:p>
        </p:txBody>
      </p:sp>
      <p:sp>
        <p:nvSpPr>
          <p:cNvPr id="10" name="object 10"/>
          <p:cNvSpPr txBox="1"/>
          <p:nvPr/>
        </p:nvSpPr>
        <p:spPr>
          <a:xfrm>
            <a:off x="4261103" y="1988820"/>
            <a:ext cx="1501140" cy="344325"/>
          </a:xfrm>
          <a:prstGeom prst="rect">
            <a:avLst/>
          </a:prstGeom>
          <a:solidFill>
            <a:srgbClr val="CCFF66"/>
          </a:solidFill>
        </p:spPr>
        <p:txBody>
          <a:bodyPr vert="horz" wrap="square" lIns="0" tIns="36194" rIns="0" bIns="0" rtlCol="0">
            <a:spAutoFit/>
          </a:bodyPr>
          <a:lstStyle/>
          <a:p>
            <a:pPr marL="92702">
              <a:spcBef>
                <a:spcPts val="285"/>
              </a:spcBef>
            </a:pPr>
            <a:r>
              <a:rPr sz="2000" spc="-245" dirty="0">
                <a:latin typeface="Arial"/>
                <a:cs typeface="Arial"/>
              </a:rPr>
              <a:t>Web</a:t>
            </a:r>
            <a:r>
              <a:rPr sz="2000" spc="-135" dirty="0">
                <a:latin typeface="Arial"/>
                <a:cs typeface="Arial"/>
              </a:rPr>
              <a:t> </a:t>
            </a:r>
            <a:r>
              <a:rPr sz="2000" spc="-125" dirty="0">
                <a:latin typeface="Arial"/>
                <a:cs typeface="Arial"/>
              </a:rPr>
              <a:t>Browser</a:t>
            </a:r>
            <a:endParaRPr sz="2000" dirty="0">
              <a:latin typeface="Arial"/>
              <a:cs typeface="Arial"/>
            </a:endParaRPr>
          </a:p>
        </p:txBody>
      </p:sp>
      <p:sp>
        <p:nvSpPr>
          <p:cNvPr id="11" name="object 11"/>
          <p:cNvSpPr txBox="1"/>
          <p:nvPr/>
        </p:nvSpPr>
        <p:spPr>
          <a:xfrm>
            <a:off x="5841497" y="1988820"/>
            <a:ext cx="1556385" cy="344325"/>
          </a:xfrm>
          <a:prstGeom prst="rect">
            <a:avLst/>
          </a:prstGeom>
          <a:solidFill>
            <a:srgbClr val="FFCC66"/>
          </a:solidFill>
        </p:spPr>
        <p:txBody>
          <a:bodyPr vert="horz" wrap="square" lIns="0" tIns="36194" rIns="0" bIns="0" rtlCol="0">
            <a:spAutoFit/>
          </a:bodyPr>
          <a:lstStyle/>
          <a:p>
            <a:pPr marL="193022">
              <a:spcBef>
                <a:spcPts val="285"/>
              </a:spcBef>
            </a:pPr>
            <a:r>
              <a:rPr sz="2000" spc="-245" dirty="0">
                <a:latin typeface="Arial"/>
                <a:cs typeface="Arial"/>
              </a:rPr>
              <a:t>Web</a:t>
            </a:r>
            <a:r>
              <a:rPr sz="2000" spc="-140" dirty="0">
                <a:latin typeface="Arial"/>
                <a:cs typeface="Arial"/>
              </a:rPr>
              <a:t> </a:t>
            </a:r>
            <a:r>
              <a:rPr sz="2000" spc="-100" dirty="0">
                <a:latin typeface="Arial"/>
                <a:cs typeface="Arial"/>
              </a:rPr>
              <a:t>Server</a:t>
            </a:r>
            <a:endParaRPr sz="2000" dirty="0">
              <a:latin typeface="Arial"/>
              <a:cs typeface="Arial"/>
            </a:endParaRPr>
          </a:p>
        </p:txBody>
      </p:sp>
      <p:sp>
        <p:nvSpPr>
          <p:cNvPr id="12" name="object 12"/>
          <p:cNvSpPr/>
          <p:nvPr/>
        </p:nvSpPr>
        <p:spPr>
          <a:xfrm>
            <a:off x="3891535" y="1472947"/>
            <a:ext cx="3848100" cy="4683760"/>
          </a:xfrm>
          <a:custGeom>
            <a:avLst/>
            <a:gdLst/>
            <a:ahLst/>
            <a:cxnLst/>
            <a:rect l="l" t="t" r="r" b="b"/>
            <a:pathLst>
              <a:path w="3848100" h="4683760">
                <a:moveTo>
                  <a:pt x="0" y="641350"/>
                </a:moveTo>
                <a:lnTo>
                  <a:pt x="1759" y="593485"/>
                </a:lnTo>
                <a:lnTo>
                  <a:pt x="6953" y="546577"/>
                </a:lnTo>
                <a:lnTo>
                  <a:pt x="15460" y="500747"/>
                </a:lnTo>
                <a:lnTo>
                  <a:pt x="27154" y="456121"/>
                </a:lnTo>
                <a:lnTo>
                  <a:pt x="41912" y="412822"/>
                </a:lnTo>
                <a:lnTo>
                  <a:pt x="59609" y="370975"/>
                </a:lnTo>
                <a:lnTo>
                  <a:pt x="80122" y="330703"/>
                </a:lnTo>
                <a:lnTo>
                  <a:pt x="103326" y="292130"/>
                </a:lnTo>
                <a:lnTo>
                  <a:pt x="129098" y="255381"/>
                </a:lnTo>
                <a:lnTo>
                  <a:pt x="157313" y="220579"/>
                </a:lnTo>
                <a:lnTo>
                  <a:pt x="187848" y="187848"/>
                </a:lnTo>
                <a:lnTo>
                  <a:pt x="220579" y="157313"/>
                </a:lnTo>
                <a:lnTo>
                  <a:pt x="255381" y="129098"/>
                </a:lnTo>
                <a:lnTo>
                  <a:pt x="292130" y="103326"/>
                </a:lnTo>
                <a:lnTo>
                  <a:pt x="330703" y="80122"/>
                </a:lnTo>
                <a:lnTo>
                  <a:pt x="370975" y="59609"/>
                </a:lnTo>
                <a:lnTo>
                  <a:pt x="412822" y="41912"/>
                </a:lnTo>
                <a:lnTo>
                  <a:pt x="456121" y="27154"/>
                </a:lnTo>
                <a:lnTo>
                  <a:pt x="500747" y="15460"/>
                </a:lnTo>
                <a:lnTo>
                  <a:pt x="546577" y="6953"/>
                </a:lnTo>
                <a:lnTo>
                  <a:pt x="593485" y="1759"/>
                </a:lnTo>
                <a:lnTo>
                  <a:pt x="641350" y="0"/>
                </a:lnTo>
                <a:lnTo>
                  <a:pt x="3206749" y="0"/>
                </a:lnTo>
                <a:lnTo>
                  <a:pt x="3254614" y="1759"/>
                </a:lnTo>
                <a:lnTo>
                  <a:pt x="3301522" y="6953"/>
                </a:lnTo>
                <a:lnTo>
                  <a:pt x="3347352" y="15460"/>
                </a:lnTo>
                <a:lnTo>
                  <a:pt x="3391978" y="27154"/>
                </a:lnTo>
                <a:lnTo>
                  <a:pt x="3435277" y="41912"/>
                </a:lnTo>
                <a:lnTo>
                  <a:pt x="3477124" y="59609"/>
                </a:lnTo>
                <a:lnTo>
                  <a:pt x="3517396" y="80122"/>
                </a:lnTo>
                <a:lnTo>
                  <a:pt x="3555969" y="103326"/>
                </a:lnTo>
                <a:lnTo>
                  <a:pt x="3592718" y="129098"/>
                </a:lnTo>
                <a:lnTo>
                  <a:pt x="3627520" y="157313"/>
                </a:lnTo>
                <a:lnTo>
                  <a:pt x="3660251" y="187848"/>
                </a:lnTo>
                <a:lnTo>
                  <a:pt x="3690786" y="220579"/>
                </a:lnTo>
                <a:lnTo>
                  <a:pt x="3719001" y="255381"/>
                </a:lnTo>
                <a:lnTo>
                  <a:pt x="3744773" y="292130"/>
                </a:lnTo>
                <a:lnTo>
                  <a:pt x="3767977" y="330703"/>
                </a:lnTo>
                <a:lnTo>
                  <a:pt x="3788490" y="370975"/>
                </a:lnTo>
                <a:lnTo>
                  <a:pt x="3806187" y="412822"/>
                </a:lnTo>
                <a:lnTo>
                  <a:pt x="3820945" y="456121"/>
                </a:lnTo>
                <a:lnTo>
                  <a:pt x="3832639" y="500747"/>
                </a:lnTo>
                <a:lnTo>
                  <a:pt x="3841146" y="546577"/>
                </a:lnTo>
                <a:lnTo>
                  <a:pt x="3846340" y="593485"/>
                </a:lnTo>
                <a:lnTo>
                  <a:pt x="3848099" y="641350"/>
                </a:lnTo>
                <a:lnTo>
                  <a:pt x="3848099" y="4041902"/>
                </a:lnTo>
                <a:lnTo>
                  <a:pt x="3846340" y="4089766"/>
                </a:lnTo>
                <a:lnTo>
                  <a:pt x="3841146" y="4136674"/>
                </a:lnTo>
                <a:lnTo>
                  <a:pt x="3832639" y="4182504"/>
                </a:lnTo>
                <a:lnTo>
                  <a:pt x="3820945" y="4227130"/>
                </a:lnTo>
                <a:lnTo>
                  <a:pt x="3806187" y="4270429"/>
                </a:lnTo>
                <a:lnTo>
                  <a:pt x="3788490" y="4312276"/>
                </a:lnTo>
                <a:lnTo>
                  <a:pt x="3767977" y="4352548"/>
                </a:lnTo>
                <a:lnTo>
                  <a:pt x="3744773" y="4391121"/>
                </a:lnTo>
                <a:lnTo>
                  <a:pt x="3719001" y="4427870"/>
                </a:lnTo>
                <a:lnTo>
                  <a:pt x="3690786" y="4462672"/>
                </a:lnTo>
                <a:lnTo>
                  <a:pt x="3660251" y="4495403"/>
                </a:lnTo>
                <a:lnTo>
                  <a:pt x="3627520" y="4525938"/>
                </a:lnTo>
                <a:lnTo>
                  <a:pt x="3592718" y="4554153"/>
                </a:lnTo>
                <a:lnTo>
                  <a:pt x="3555969" y="4579925"/>
                </a:lnTo>
                <a:lnTo>
                  <a:pt x="3517396" y="4603129"/>
                </a:lnTo>
                <a:lnTo>
                  <a:pt x="3477124" y="4623642"/>
                </a:lnTo>
                <a:lnTo>
                  <a:pt x="3435277" y="4641339"/>
                </a:lnTo>
                <a:lnTo>
                  <a:pt x="3391978" y="4656097"/>
                </a:lnTo>
                <a:lnTo>
                  <a:pt x="3347352" y="4667791"/>
                </a:lnTo>
                <a:lnTo>
                  <a:pt x="3301522" y="4676298"/>
                </a:lnTo>
                <a:lnTo>
                  <a:pt x="3254614" y="4681492"/>
                </a:lnTo>
                <a:lnTo>
                  <a:pt x="3206749" y="4683252"/>
                </a:lnTo>
                <a:lnTo>
                  <a:pt x="641350" y="4683252"/>
                </a:lnTo>
                <a:lnTo>
                  <a:pt x="593485" y="4681492"/>
                </a:lnTo>
                <a:lnTo>
                  <a:pt x="546577" y="4676298"/>
                </a:lnTo>
                <a:lnTo>
                  <a:pt x="500747" y="4667791"/>
                </a:lnTo>
                <a:lnTo>
                  <a:pt x="456121" y="4656097"/>
                </a:lnTo>
                <a:lnTo>
                  <a:pt x="412822" y="4641339"/>
                </a:lnTo>
                <a:lnTo>
                  <a:pt x="370975" y="4623642"/>
                </a:lnTo>
                <a:lnTo>
                  <a:pt x="330703" y="4603129"/>
                </a:lnTo>
                <a:lnTo>
                  <a:pt x="292130" y="4579925"/>
                </a:lnTo>
                <a:lnTo>
                  <a:pt x="255381" y="4554153"/>
                </a:lnTo>
                <a:lnTo>
                  <a:pt x="220579" y="4525938"/>
                </a:lnTo>
                <a:lnTo>
                  <a:pt x="187848" y="4495403"/>
                </a:lnTo>
                <a:lnTo>
                  <a:pt x="157313" y="4462672"/>
                </a:lnTo>
                <a:lnTo>
                  <a:pt x="129098" y="4427870"/>
                </a:lnTo>
                <a:lnTo>
                  <a:pt x="103326" y="4391121"/>
                </a:lnTo>
                <a:lnTo>
                  <a:pt x="80122" y="4352548"/>
                </a:lnTo>
                <a:lnTo>
                  <a:pt x="59609" y="4312276"/>
                </a:lnTo>
                <a:lnTo>
                  <a:pt x="41912" y="4270429"/>
                </a:lnTo>
                <a:lnTo>
                  <a:pt x="27154" y="4227130"/>
                </a:lnTo>
                <a:lnTo>
                  <a:pt x="15460" y="4182504"/>
                </a:lnTo>
                <a:lnTo>
                  <a:pt x="6953" y="4136674"/>
                </a:lnTo>
                <a:lnTo>
                  <a:pt x="1759" y="4089766"/>
                </a:lnTo>
                <a:lnTo>
                  <a:pt x="0" y="4041902"/>
                </a:lnTo>
                <a:lnTo>
                  <a:pt x="0" y="641350"/>
                </a:lnTo>
                <a:close/>
              </a:path>
            </a:pathLst>
          </a:custGeom>
          <a:ln w="25908">
            <a:solidFill>
              <a:srgbClr val="30859C"/>
            </a:solidFill>
          </a:ln>
        </p:spPr>
        <p:txBody>
          <a:bodyPr wrap="square" lIns="0" tIns="0" rIns="0" bIns="0" rtlCol="0"/>
          <a:lstStyle/>
          <a:p>
            <a:endParaRPr/>
          </a:p>
        </p:txBody>
      </p:sp>
      <p:sp>
        <p:nvSpPr>
          <p:cNvPr id="13" name="object 13"/>
          <p:cNvSpPr/>
          <p:nvPr/>
        </p:nvSpPr>
        <p:spPr>
          <a:xfrm>
            <a:off x="2443735" y="2975611"/>
            <a:ext cx="5814060" cy="0"/>
          </a:xfrm>
          <a:custGeom>
            <a:avLst/>
            <a:gdLst/>
            <a:ahLst/>
            <a:cxnLst/>
            <a:rect l="l" t="t" r="r" b="b"/>
            <a:pathLst>
              <a:path w="5814059">
                <a:moveTo>
                  <a:pt x="0" y="0"/>
                </a:moveTo>
                <a:lnTo>
                  <a:pt x="5813933" y="0"/>
                </a:lnTo>
              </a:path>
            </a:pathLst>
          </a:custGeom>
          <a:ln w="28956">
            <a:solidFill>
              <a:srgbClr val="FF0000"/>
            </a:solidFill>
            <a:prstDash val="lgDash"/>
          </a:ln>
        </p:spPr>
        <p:txBody>
          <a:bodyPr wrap="square" lIns="0" tIns="0" rIns="0" bIns="0" rtlCol="0"/>
          <a:lstStyle/>
          <a:p>
            <a:endParaRPr/>
          </a:p>
        </p:txBody>
      </p:sp>
      <p:sp>
        <p:nvSpPr>
          <p:cNvPr id="14" name="object 14"/>
          <p:cNvSpPr/>
          <p:nvPr/>
        </p:nvSpPr>
        <p:spPr>
          <a:xfrm>
            <a:off x="2433067" y="4152139"/>
            <a:ext cx="5814060" cy="0"/>
          </a:xfrm>
          <a:custGeom>
            <a:avLst/>
            <a:gdLst/>
            <a:ahLst/>
            <a:cxnLst/>
            <a:rect l="l" t="t" r="r" b="b"/>
            <a:pathLst>
              <a:path w="5814059">
                <a:moveTo>
                  <a:pt x="0" y="0"/>
                </a:moveTo>
                <a:lnTo>
                  <a:pt x="5813933" y="0"/>
                </a:lnTo>
              </a:path>
            </a:pathLst>
          </a:custGeom>
          <a:ln w="28956">
            <a:solidFill>
              <a:srgbClr val="FF0000"/>
            </a:solidFill>
            <a:prstDash val="lgDash"/>
          </a:ln>
        </p:spPr>
        <p:txBody>
          <a:bodyPr wrap="square" lIns="0" tIns="0" rIns="0" bIns="0" rtlCol="0"/>
          <a:lstStyle/>
          <a:p>
            <a:endParaRPr/>
          </a:p>
        </p:txBody>
      </p:sp>
      <p:sp>
        <p:nvSpPr>
          <p:cNvPr id="15" name="object 15"/>
          <p:cNvSpPr/>
          <p:nvPr/>
        </p:nvSpPr>
        <p:spPr>
          <a:xfrm>
            <a:off x="2433067" y="4901947"/>
            <a:ext cx="5814060" cy="0"/>
          </a:xfrm>
          <a:custGeom>
            <a:avLst/>
            <a:gdLst/>
            <a:ahLst/>
            <a:cxnLst/>
            <a:rect l="l" t="t" r="r" b="b"/>
            <a:pathLst>
              <a:path w="5814059">
                <a:moveTo>
                  <a:pt x="0" y="0"/>
                </a:moveTo>
                <a:lnTo>
                  <a:pt x="5813933" y="0"/>
                </a:lnTo>
              </a:path>
            </a:pathLst>
          </a:custGeom>
          <a:ln w="28956">
            <a:solidFill>
              <a:srgbClr val="FF0000"/>
            </a:solidFill>
            <a:prstDash val="lgDash"/>
          </a:ln>
        </p:spPr>
        <p:txBody>
          <a:bodyPr wrap="square" lIns="0" tIns="0" rIns="0" bIns="0" rtlCol="0"/>
          <a:lstStyle/>
          <a:p>
            <a:endParaRPr/>
          </a:p>
        </p:txBody>
      </p:sp>
      <p:sp>
        <p:nvSpPr>
          <p:cNvPr id="16" name="object 16"/>
          <p:cNvSpPr txBox="1"/>
          <p:nvPr/>
        </p:nvSpPr>
        <p:spPr>
          <a:xfrm>
            <a:off x="2667000" y="4859278"/>
            <a:ext cx="990600" cy="307777"/>
          </a:xfrm>
          <a:prstGeom prst="rect">
            <a:avLst/>
          </a:prstGeom>
        </p:spPr>
        <p:txBody>
          <a:bodyPr vert="horz" wrap="square" lIns="0" tIns="0" rIns="0" bIns="0" rtlCol="0">
            <a:spAutoFit/>
          </a:bodyPr>
          <a:lstStyle/>
          <a:p>
            <a:pPr marL="12700"/>
            <a:r>
              <a:rPr lang="en-US" sz="2000" spc="-151" dirty="0">
                <a:latin typeface="Malgun Gothic"/>
                <a:cs typeface="Malgun Gothic"/>
              </a:rPr>
              <a:t>Hardware</a:t>
            </a:r>
            <a:endParaRPr sz="2000" spc="-151" dirty="0">
              <a:latin typeface="Malgun Gothic"/>
              <a:cs typeface="Malgun Gothic"/>
            </a:endParaRPr>
          </a:p>
        </p:txBody>
      </p:sp>
      <p:sp>
        <p:nvSpPr>
          <p:cNvPr id="17" name="object 17"/>
          <p:cNvSpPr txBox="1"/>
          <p:nvPr/>
        </p:nvSpPr>
        <p:spPr>
          <a:xfrm>
            <a:off x="2787776" y="4097026"/>
            <a:ext cx="807085" cy="318135"/>
          </a:xfrm>
          <a:prstGeom prst="rect">
            <a:avLst/>
          </a:prstGeom>
        </p:spPr>
        <p:txBody>
          <a:bodyPr vert="horz" wrap="square" lIns="0" tIns="0" rIns="0" bIns="0" rtlCol="0">
            <a:spAutoFit/>
          </a:bodyPr>
          <a:lstStyle/>
          <a:p>
            <a:pPr marL="12700"/>
            <a:r>
              <a:rPr lang="en-US" sz="2000" dirty="0">
                <a:latin typeface="Malgun Gothic"/>
                <a:cs typeface="Malgun Gothic"/>
              </a:rPr>
              <a:t>Driver</a:t>
            </a:r>
            <a:endParaRPr sz="2000" dirty="0">
              <a:latin typeface="Malgun Gothic"/>
              <a:cs typeface="Malgun Gothic"/>
            </a:endParaRPr>
          </a:p>
        </p:txBody>
      </p:sp>
      <p:sp>
        <p:nvSpPr>
          <p:cNvPr id="18" name="object 18"/>
          <p:cNvSpPr txBox="1"/>
          <p:nvPr/>
        </p:nvSpPr>
        <p:spPr>
          <a:xfrm>
            <a:off x="2722250" y="4401825"/>
            <a:ext cx="937895" cy="307777"/>
          </a:xfrm>
          <a:prstGeom prst="rect">
            <a:avLst/>
          </a:prstGeom>
        </p:spPr>
        <p:txBody>
          <a:bodyPr vert="horz" wrap="square" lIns="0" tIns="0" rIns="0" bIns="0" rtlCol="0">
            <a:spAutoFit/>
          </a:bodyPr>
          <a:lstStyle/>
          <a:p>
            <a:pPr marL="12700"/>
            <a:r>
              <a:rPr lang="en-US" sz="2000" spc="-151" dirty="0">
                <a:latin typeface="Malgun Gothic"/>
                <a:cs typeface="Malgun Gothic"/>
              </a:rPr>
              <a:t>Software</a:t>
            </a:r>
            <a:endParaRPr sz="2000" spc="-151" dirty="0">
              <a:latin typeface="Malgun Gothic"/>
              <a:cs typeface="Malgun Gothic"/>
            </a:endParaRPr>
          </a:p>
        </p:txBody>
      </p:sp>
      <p:sp>
        <p:nvSpPr>
          <p:cNvPr id="19" name="object 19"/>
          <p:cNvSpPr txBox="1"/>
          <p:nvPr/>
        </p:nvSpPr>
        <p:spPr>
          <a:xfrm>
            <a:off x="3045967" y="2975361"/>
            <a:ext cx="281940" cy="318135"/>
          </a:xfrm>
          <a:prstGeom prst="rect">
            <a:avLst/>
          </a:prstGeom>
        </p:spPr>
        <p:txBody>
          <a:bodyPr vert="horz" wrap="square" lIns="0" tIns="0" rIns="0" bIns="0" rtlCol="0">
            <a:spAutoFit/>
          </a:bodyPr>
          <a:lstStyle/>
          <a:p>
            <a:pPr marL="12700"/>
            <a:r>
              <a:rPr sz="2000" spc="-440" dirty="0">
                <a:latin typeface="Arial"/>
                <a:cs typeface="Arial"/>
              </a:rPr>
              <a:t>OS</a:t>
            </a:r>
            <a:endParaRPr sz="2000" dirty="0">
              <a:latin typeface="Arial"/>
              <a:cs typeface="Arial"/>
            </a:endParaRPr>
          </a:p>
        </p:txBody>
      </p:sp>
      <p:sp>
        <p:nvSpPr>
          <p:cNvPr id="20" name="object 20"/>
          <p:cNvSpPr txBox="1"/>
          <p:nvPr/>
        </p:nvSpPr>
        <p:spPr>
          <a:xfrm>
            <a:off x="2534162" y="1651253"/>
            <a:ext cx="1216025" cy="304800"/>
          </a:xfrm>
          <a:prstGeom prst="rect">
            <a:avLst/>
          </a:prstGeom>
        </p:spPr>
        <p:txBody>
          <a:bodyPr vert="horz" wrap="square" lIns="0" tIns="0" rIns="0" bIns="0" rtlCol="0">
            <a:spAutoFit/>
          </a:bodyPr>
          <a:lstStyle/>
          <a:p>
            <a:pPr marL="12700"/>
            <a:r>
              <a:rPr lang="en-US" sz="2000" spc="-151" dirty="0">
                <a:latin typeface="Malgun Gothic"/>
                <a:cs typeface="Malgun Gothic"/>
              </a:rPr>
              <a:t>Application</a:t>
            </a:r>
            <a:endParaRPr sz="2000" spc="-151" dirty="0">
              <a:latin typeface="Malgun Gothic"/>
              <a:cs typeface="Malgun Gothic"/>
            </a:endParaRPr>
          </a:p>
        </p:txBody>
      </p:sp>
      <p:sp>
        <p:nvSpPr>
          <p:cNvPr id="21" name="object 21"/>
          <p:cNvSpPr txBox="1"/>
          <p:nvPr/>
        </p:nvSpPr>
        <p:spPr>
          <a:xfrm>
            <a:off x="7915149" y="4913889"/>
            <a:ext cx="452755" cy="318135"/>
          </a:xfrm>
          <a:prstGeom prst="rect">
            <a:avLst/>
          </a:prstGeom>
        </p:spPr>
        <p:txBody>
          <a:bodyPr vert="horz" wrap="square" lIns="0" tIns="0" rIns="0" bIns="0" rtlCol="0">
            <a:spAutoFit/>
          </a:bodyPr>
          <a:lstStyle/>
          <a:p>
            <a:pPr marL="12700"/>
            <a:r>
              <a:rPr sz="2000" spc="-365" dirty="0">
                <a:latin typeface="Arial"/>
                <a:cs typeface="Arial"/>
              </a:rPr>
              <a:t>MAC</a:t>
            </a:r>
            <a:endParaRPr sz="2000" dirty="0">
              <a:latin typeface="Arial"/>
              <a:cs typeface="Arial"/>
            </a:endParaRPr>
          </a:p>
        </p:txBody>
      </p:sp>
      <p:sp>
        <p:nvSpPr>
          <p:cNvPr id="22" name="object 22"/>
          <p:cNvSpPr txBox="1"/>
          <p:nvPr/>
        </p:nvSpPr>
        <p:spPr>
          <a:xfrm>
            <a:off x="8018528" y="3004063"/>
            <a:ext cx="222885" cy="318135"/>
          </a:xfrm>
          <a:prstGeom prst="rect">
            <a:avLst/>
          </a:prstGeom>
        </p:spPr>
        <p:txBody>
          <a:bodyPr vert="horz" wrap="square" lIns="0" tIns="0" rIns="0" bIns="0" rtlCol="0">
            <a:spAutoFit/>
          </a:bodyPr>
          <a:lstStyle/>
          <a:p>
            <a:pPr marL="12700"/>
            <a:r>
              <a:rPr sz="2000" spc="-175" dirty="0">
                <a:latin typeface="Arial"/>
                <a:cs typeface="Arial"/>
              </a:rPr>
              <a:t>IP</a:t>
            </a:r>
            <a:endParaRPr sz="2000" dirty="0">
              <a:latin typeface="Arial"/>
              <a:cs typeface="Arial"/>
            </a:endParaRPr>
          </a:p>
        </p:txBody>
      </p:sp>
      <p:sp>
        <p:nvSpPr>
          <p:cNvPr id="23" name="object 23"/>
          <p:cNvSpPr txBox="1"/>
          <p:nvPr/>
        </p:nvSpPr>
        <p:spPr>
          <a:xfrm>
            <a:off x="7890509" y="1612651"/>
            <a:ext cx="537211" cy="318135"/>
          </a:xfrm>
          <a:prstGeom prst="rect">
            <a:avLst/>
          </a:prstGeom>
        </p:spPr>
        <p:txBody>
          <a:bodyPr vert="horz" wrap="square" lIns="0" tIns="0" rIns="0" bIns="0" rtlCol="0">
            <a:spAutoFit/>
          </a:bodyPr>
          <a:lstStyle/>
          <a:p>
            <a:pPr marL="12700"/>
            <a:r>
              <a:rPr sz="2000" spc="-385" dirty="0">
                <a:latin typeface="Arial"/>
                <a:cs typeface="Arial"/>
              </a:rPr>
              <a:t>PORT</a:t>
            </a:r>
            <a:endParaRPr sz="2000" dirty="0">
              <a:latin typeface="Arial"/>
              <a:cs typeface="Arial"/>
            </a:endParaRPr>
          </a:p>
        </p:txBody>
      </p:sp>
      <p:sp>
        <p:nvSpPr>
          <p:cNvPr id="24" name="object 24"/>
          <p:cNvSpPr txBox="1"/>
          <p:nvPr/>
        </p:nvSpPr>
        <p:spPr>
          <a:xfrm>
            <a:off x="4247389" y="2461261"/>
            <a:ext cx="3165475" cy="343683"/>
          </a:xfrm>
          <a:prstGeom prst="rect">
            <a:avLst/>
          </a:prstGeom>
          <a:solidFill>
            <a:srgbClr val="FF99FF"/>
          </a:solidFill>
        </p:spPr>
        <p:txBody>
          <a:bodyPr vert="horz" wrap="square" lIns="0" tIns="35558" rIns="0" bIns="0" rtlCol="0">
            <a:spAutoFit/>
          </a:bodyPr>
          <a:lstStyle/>
          <a:p>
            <a:pPr marL="716209">
              <a:spcBef>
                <a:spcPts val="280"/>
              </a:spcBef>
            </a:pPr>
            <a:r>
              <a:rPr sz="2000" dirty="0">
                <a:latin typeface="Arial"/>
                <a:cs typeface="Arial"/>
              </a:rPr>
              <a:t>Socket </a:t>
            </a:r>
            <a:r>
              <a:rPr lang="en-US" sz="2000" dirty="0">
                <a:latin typeface="Malgun Gothic"/>
                <a:cs typeface="Malgun Gothic"/>
              </a:rPr>
              <a:t>Library</a:t>
            </a:r>
            <a:endParaRPr sz="2000" dirty="0">
              <a:latin typeface="Malgun Gothic"/>
              <a:cs typeface="Malgun Gothic"/>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19D867-5530-4D5C-A626-1CAA03F08AD7}"/>
              </a:ext>
            </a:extLst>
          </p:cNvPr>
          <p:cNvPicPr>
            <a:picLocks noChangeAspect="1"/>
          </p:cNvPicPr>
          <p:nvPr/>
        </p:nvPicPr>
        <p:blipFill rotWithShape="1">
          <a:blip r:embed="rId2"/>
          <a:srcRect l="16251" t="35146" r="48124" b="48098"/>
          <a:stretch/>
        </p:blipFill>
        <p:spPr>
          <a:xfrm>
            <a:off x="685798" y="533399"/>
            <a:ext cx="6553202" cy="1768515"/>
          </a:xfrm>
          <a:prstGeom prst="rect">
            <a:avLst/>
          </a:prstGeom>
        </p:spPr>
      </p:pic>
      <p:cxnSp>
        <p:nvCxnSpPr>
          <p:cNvPr id="4" name="Straight Connector 3">
            <a:extLst>
              <a:ext uri="{FF2B5EF4-FFF2-40B4-BE49-F238E27FC236}">
                <a16:creationId xmlns:a16="http://schemas.microsoft.com/office/drawing/2014/main" id="{D07A3893-16BE-4047-AB10-E6F45D253049}"/>
              </a:ext>
            </a:extLst>
          </p:cNvPr>
          <p:cNvCxnSpPr/>
          <p:nvPr/>
        </p:nvCxnSpPr>
        <p:spPr>
          <a:xfrm>
            <a:off x="685798" y="381000"/>
            <a:ext cx="0" cy="8382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015D4C0-C6CB-4012-8971-34426ABC4CB9}"/>
              </a:ext>
            </a:extLst>
          </p:cNvPr>
          <p:cNvCxnSpPr/>
          <p:nvPr/>
        </p:nvCxnSpPr>
        <p:spPr>
          <a:xfrm>
            <a:off x="685798" y="381000"/>
            <a:ext cx="3200402"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AC7DAA-74B2-4291-BABD-016B2F7D5E94}"/>
              </a:ext>
            </a:extLst>
          </p:cNvPr>
          <p:cNvCxnSpPr>
            <a:cxnSpLocks/>
          </p:cNvCxnSpPr>
          <p:nvPr/>
        </p:nvCxnSpPr>
        <p:spPr>
          <a:xfrm>
            <a:off x="3886200" y="381000"/>
            <a:ext cx="0" cy="8382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BFFA80C-5232-47FD-BBE3-F210846A3B96}"/>
              </a:ext>
            </a:extLst>
          </p:cNvPr>
          <p:cNvCxnSpPr/>
          <p:nvPr/>
        </p:nvCxnSpPr>
        <p:spPr>
          <a:xfrm>
            <a:off x="685798" y="1219200"/>
            <a:ext cx="3200402"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47AD3A5-4F3B-4E3B-9337-341FB0A731AA}"/>
              </a:ext>
            </a:extLst>
          </p:cNvPr>
          <p:cNvCxnSpPr>
            <a:cxnSpLocks/>
            <a:stCxn id="2" idx="1"/>
          </p:cNvCxnSpPr>
          <p:nvPr/>
        </p:nvCxnSpPr>
        <p:spPr>
          <a:xfrm>
            <a:off x="685798" y="1417657"/>
            <a:ext cx="3886202"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0529B40-026F-4331-A119-D59D0207B3FE}"/>
              </a:ext>
            </a:extLst>
          </p:cNvPr>
          <p:cNvCxnSpPr>
            <a:cxnSpLocks/>
            <a:stCxn id="2" idx="1"/>
          </p:cNvCxnSpPr>
          <p:nvPr/>
        </p:nvCxnSpPr>
        <p:spPr>
          <a:xfrm>
            <a:off x="685798" y="1417657"/>
            <a:ext cx="0" cy="792143"/>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DB649D4-B0E8-445D-BA5B-9F70CDAA0156}"/>
              </a:ext>
            </a:extLst>
          </p:cNvPr>
          <p:cNvCxnSpPr/>
          <p:nvPr/>
        </p:nvCxnSpPr>
        <p:spPr>
          <a:xfrm>
            <a:off x="685798" y="2209800"/>
            <a:ext cx="3886202"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3E3207B-E0F5-4D86-A1DA-BED814C248F1}"/>
              </a:ext>
            </a:extLst>
          </p:cNvPr>
          <p:cNvCxnSpPr/>
          <p:nvPr/>
        </p:nvCxnSpPr>
        <p:spPr>
          <a:xfrm flipV="1">
            <a:off x="4572000" y="1417657"/>
            <a:ext cx="0" cy="792143"/>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86917C7-BD40-48C1-AD60-917E267F08F9}"/>
              </a:ext>
            </a:extLst>
          </p:cNvPr>
          <p:cNvCxnSpPr/>
          <p:nvPr/>
        </p:nvCxnSpPr>
        <p:spPr>
          <a:xfrm>
            <a:off x="3886200" y="762000"/>
            <a:ext cx="2362200"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B4565DC-0703-405A-A4E6-ABE6D07D4035}"/>
              </a:ext>
            </a:extLst>
          </p:cNvPr>
          <p:cNvCxnSpPr/>
          <p:nvPr/>
        </p:nvCxnSpPr>
        <p:spPr>
          <a:xfrm>
            <a:off x="4572000" y="1828800"/>
            <a:ext cx="2133600"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260A1C5-A94E-40D3-9CCB-567A6D5F96D3}"/>
              </a:ext>
            </a:extLst>
          </p:cNvPr>
          <p:cNvSpPr txBox="1"/>
          <p:nvPr/>
        </p:nvSpPr>
        <p:spPr>
          <a:xfrm>
            <a:off x="6237514" y="558798"/>
            <a:ext cx="3276600" cy="384721"/>
          </a:xfrm>
          <a:prstGeom prst="rect">
            <a:avLst/>
          </a:prstGeom>
          <a:noFill/>
        </p:spPr>
        <p:txBody>
          <a:bodyPr wrap="square" rtlCol="0">
            <a:spAutoFit/>
          </a:bodyPr>
          <a:lstStyle/>
          <a:p>
            <a:r>
              <a:rPr lang="en-US" b="1" dirty="0"/>
              <a:t>Include and link the libraries</a:t>
            </a:r>
          </a:p>
        </p:txBody>
      </p:sp>
      <p:sp>
        <p:nvSpPr>
          <p:cNvPr id="54" name="TextBox 53">
            <a:extLst>
              <a:ext uri="{FF2B5EF4-FFF2-40B4-BE49-F238E27FC236}">
                <a16:creationId xmlns:a16="http://schemas.microsoft.com/office/drawing/2014/main" id="{392FD727-C818-4D7C-A1D9-5CE4AD879DBC}"/>
              </a:ext>
            </a:extLst>
          </p:cNvPr>
          <p:cNvSpPr txBox="1"/>
          <p:nvPr/>
        </p:nvSpPr>
        <p:spPr>
          <a:xfrm>
            <a:off x="6667500" y="1636439"/>
            <a:ext cx="4552044" cy="384721"/>
          </a:xfrm>
          <a:prstGeom prst="rect">
            <a:avLst/>
          </a:prstGeom>
          <a:noFill/>
        </p:spPr>
        <p:txBody>
          <a:bodyPr wrap="square" rtlCol="0">
            <a:spAutoFit/>
          </a:bodyPr>
          <a:lstStyle/>
          <a:p>
            <a:r>
              <a:rPr lang="en-US" b="1" dirty="0"/>
              <a:t>Set the SSID and Password for the server</a:t>
            </a:r>
          </a:p>
        </p:txBody>
      </p:sp>
      <p:pic>
        <p:nvPicPr>
          <p:cNvPr id="55" name="Picture 54">
            <a:extLst>
              <a:ext uri="{FF2B5EF4-FFF2-40B4-BE49-F238E27FC236}">
                <a16:creationId xmlns:a16="http://schemas.microsoft.com/office/drawing/2014/main" id="{9E07D1B7-DB7A-4D89-A6E7-AB990798E38D}"/>
              </a:ext>
            </a:extLst>
          </p:cNvPr>
          <p:cNvPicPr>
            <a:picLocks noChangeAspect="1"/>
          </p:cNvPicPr>
          <p:nvPr/>
        </p:nvPicPr>
        <p:blipFill rotWithShape="1">
          <a:blip r:embed="rId3"/>
          <a:srcRect l="16249" t="35020" r="41876" b="39995"/>
          <a:stretch/>
        </p:blipFill>
        <p:spPr>
          <a:xfrm>
            <a:off x="693055" y="2438400"/>
            <a:ext cx="6858002" cy="3154343"/>
          </a:xfrm>
          <a:prstGeom prst="rect">
            <a:avLst/>
          </a:prstGeom>
        </p:spPr>
      </p:pic>
      <p:cxnSp>
        <p:nvCxnSpPr>
          <p:cNvPr id="56" name="Straight Connector 55">
            <a:extLst>
              <a:ext uri="{FF2B5EF4-FFF2-40B4-BE49-F238E27FC236}">
                <a16:creationId xmlns:a16="http://schemas.microsoft.com/office/drawing/2014/main" id="{C4A1A9D6-3B81-4657-A80F-17572B75486D}"/>
              </a:ext>
            </a:extLst>
          </p:cNvPr>
          <p:cNvCxnSpPr>
            <a:cxnSpLocks/>
          </p:cNvCxnSpPr>
          <p:nvPr/>
        </p:nvCxnSpPr>
        <p:spPr>
          <a:xfrm>
            <a:off x="6019800" y="5486400"/>
            <a:ext cx="914400" cy="2286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4F9369B-8D2B-45BA-A261-456BB0A1EAD8}"/>
              </a:ext>
            </a:extLst>
          </p:cNvPr>
          <p:cNvCxnSpPr>
            <a:cxnSpLocks/>
          </p:cNvCxnSpPr>
          <p:nvPr/>
        </p:nvCxnSpPr>
        <p:spPr>
          <a:xfrm>
            <a:off x="7551057" y="5029200"/>
            <a:ext cx="324757"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B7D3127-ED85-4FE4-92D2-77C4AC90AAAD}"/>
              </a:ext>
            </a:extLst>
          </p:cNvPr>
          <p:cNvCxnSpPr>
            <a:cxnSpLocks/>
          </p:cNvCxnSpPr>
          <p:nvPr/>
        </p:nvCxnSpPr>
        <p:spPr>
          <a:xfrm flipV="1">
            <a:off x="7086600" y="4267200"/>
            <a:ext cx="2133600" cy="45720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CD88078-5C70-4C90-8BEC-B797469A5F98}"/>
              </a:ext>
            </a:extLst>
          </p:cNvPr>
          <p:cNvCxnSpPr/>
          <p:nvPr/>
        </p:nvCxnSpPr>
        <p:spPr>
          <a:xfrm>
            <a:off x="2590800" y="3048000"/>
            <a:ext cx="2133600"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A2B61BD-B41C-47CF-BF5E-9CC5C2D57562}"/>
              </a:ext>
            </a:extLst>
          </p:cNvPr>
          <p:cNvCxnSpPr>
            <a:cxnSpLocks/>
          </p:cNvCxnSpPr>
          <p:nvPr/>
        </p:nvCxnSpPr>
        <p:spPr>
          <a:xfrm>
            <a:off x="2476499" y="3810000"/>
            <a:ext cx="2971800"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D7F638F-F858-46EC-BEED-B840C19B2440}"/>
              </a:ext>
            </a:extLst>
          </p:cNvPr>
          <p:cNvSpPr txBox="1"/>
          <p:nvPr/>
        </p:nvSpPr>
        <p:spPr>
          <a:xfrm>
            <a:off x="4684486" y="2861737"/>
            <a:ext cx="4552044" cy="384721"/>
          </a:xfrm>
          <a:prstGeom prst="rect">
            <a:avLst/>
          </a:prstGeom>
          <a:noFill/>
        </p:spPr>
        <p:txBody>
          <a:bodyPr wrap="square" rtlCol="0">
            <a:spAutoFit/>
          </a:bodyPr>
          <a:lstStyle/>
          <a:p>
            <a:r>
              <a:rPr lang="en-US" b="1" dirty="0"/>
              <a:t>Set the baud rate to 115200</a:t>
            </a:r>
          </a:p>
        </p:txBody>
      </p:sp>
      <p:sp>
        <p:nvSpPr>
          <p:cNvPr id="65" name="TextBox 64">
            <a:extLst>
              <a:ext uri="{FF2B5EF4-FFF2-40B4-BE49-F238E27FC236}">
                <a16:creationId xmlns:a16="http://schemas.microsoft.com/office/drawing/2014/main" id="{F6B11B85-2BE0-4FEF-A47E-00D2E08C6B22}"/>
              </a:ext>
            </a:extLst>
          </p:cNvPr>
          <p:cNvSpPr txBox="1"/>
          <p:nvPr/>
        </p:nvSpPr>
        <p:spPr>
          <a:xfrm>
            <a:off x="5448299" y="3564468"/>
            <a:ext cx="4552044" cy="384721"/>
          </a:xfrm>
          <a:prstGeom prst="rect">
            <a:avLst/>
          </a:prstGeom>
          <a:noFill/>
        </p:spPr>
        <p:txBody>
          <a:bodyPr wrap="square" rtlCol="0">
            <a:spAutoFit/>
          </a:bodyPr>
          <a:lstStyle/>
          <a:p>
            <a:r>
              <a:rPr lang="en-US" b="1" dirty="0"/>
              <a:t>Initialize the WizFi310</a:t>
            </a:r>
          </a:p>
        </p:txBody>
      </p:sp>
      <p:sp>
        <p:nvSpPr>
          <p:cNvPr id="66" name="TextBox 65">
            <a:extLst>
              <a:ext uri="{FF2B5EF4-FFF2-40B4-BE49-F238E27FC236}">
                <a16:creationId xmlns:a16="http://schemas.microsoft.com/office/drawing/2014/main" id="{2322416E-0C10-429B-88F1-3202EDCF9A98}"/>
              </a:ext>
            </a:extLst>
          </p:cNvPr>
          <p:cNvSpPr txBox="1"/>
          <p:nvPr/>
        </p:nvSpPr>
        <p:spPr>
          <a:xfrm>
            <a:off x="9301844" y="3623447"/>
            <a:ext cx="3089730" cy="969496"/>
          </a:xfrm>
          <a:prstGeom prst="rect">
            <a:avLst/>
          </a:prstGeom>
          <a:noFill/>
        </p:spPr>
        <p:txBody>
          <a:bodyPr wrap="square" rtlCol="0">
            <a:spAutoFit/>
          </a:bodyPr>
          <a:lstStyle/>
          <a:p>
            <a:r>
              <a:rPr lang="en-US" b="1" dirty="0"/>
              <a:t>Set the IP Address, Subnet Mask and gateway address of the server</a:t>
            </a:r>
          </a:p>
        </p:txBody>
      </p:sp>
      <p:sp>
        <p:nvSpPr>
          <p:cNvPr id="68" name="TextBox 67">
            <a:extLst>
              <a:ext uri="{FF2B5EF4-FFF2-40B4-BE49-F238E27FC236}">
                <a16:creationId xmlns:a16="http://schemas.microsoft.com/office/drawing/2014/main" id="{45C72B8F-8BF4-49F7-A526-104C93A18D86}"/>
              </a:ext>
            </a:extLst>
          </p:cNvPr>
          <p:cNvSpPr txBox="1"/>
          <p:nvPr/>
        </p:nvSpPr>
        <p:spPr>
          <a:xfrm>
            <a:off x="7901215" y="4542367"/>
            <a:ext cx="3089730" cy="969496"/>
          </a:xfrm>
          <a:prstGeom prst="rect">
            <a:avLst/>
          </a:prstGeom>
          <a:noFill/>
        </p:spPr>
        <p:txBody>
          <a:bodyPr wrap="square" rtlCol="0">
            <a:spAutoFit/>
          </a:bodyPr>
          <a:lstStyle/>
          <a:p>
            <a:r>
              <a:rPr lang="en-US" b="1" dirty="0"/>
              <a:t>Start the WizFi310 with the defined SSID and password as WM_AP</a:t>
            </a:r>
          </a:p>
        </p:txBody>
      </p:sp>
      <p:sp>
        <p:nvSpPr>
          <p:cNvPr id="69" name="TextBox 68">
            <a:extLst>
              <a:ext uri="{FF2B5EF4-FFF2-40B4-BE49-F238E27FC236}">
                <a16:creationId xmlns:a16="http://schemas.microsoft.com/office/drawing/2014/main" id="{925C7B68-3F95-45B3-B8D6-25975CF04704}"/>
              </a:ext>
            </a:extLst>
          </p:cNvPr>
          <p:cNvSpPr txBox="1"/>
          <p:nvPr/>
        </p:nvSpPr>
        <p:spPr>
          <a:xfrm>
            <a:off x="6909707" y="5592743"/>
            <a:ext cx="3937002" cy="384721"/>
          </a:xfrm>
          <a:prstGeom prst="rect">
            <a:avLst/>
          </a:prstGeom>
          <a:noFill/>
        </p:spPr>
        <p:txBody>
          <a:bodyPr wrap="square" rtlCol="0">
            <a:spAutoFit/>
          </a:bodyPr>
          <a:lstStyle/>
          <a:p>
            <a:r>
              <a:rPr lang="en-US" b="1" dirty="0"/>
              <a:t>Print the IP Address of the server</a:t>
            </a:r>
          </a:p>
        </p:txBody>
      </p:sp>
    </p:spTree>
    <p:extLst>
      <p:ext uri="{BB962C8B-B14F-4D97-AF65-F5344CB8AC3E}">
        <p14:creationId xmlns:p14="http://schemas.microsoft.com/office/powerpoint/2010/main" val="3480301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54400" y="2819400"/>
            <a:ext cx="6816344" cy="984885"/>
          </a:xfrm>
          <a:prstGeom prst="rect">
            <a:avLst/>
          </a:prstGeom>
        </p:spPr>
        <p:txBody>
          <a:bodyPr vert="horz" wrap="square" lIns="0" tIns="0" rIns="0" bIns="0" rtlCol="0">
            <a:spAutoFit/>
          </a:bodyPr>
          <a:lstStyle/>
          <a:p>
            <a:pPr marL="16933">
              <a:tabLst>
                <a:tab pos="1861727" algn="l"/>
              </a:tabLst>
            </a:pPr>
            <a:r>
              <a:rPr sz="6400" spc="-200" dirty="0">
                <a:latin typeface="Arial"/>
                <a:cs typeface="Arial"/>
              </a:rPr>
              <a:t>QnA	</a:t>
            </a:r>
            <a:r>
              <a:rPr lang="en-US" sz="5900" spc="-200" dirty="0">
                <a:latin typeface="Malgun Gothic"/>
                <a:cs typeface="Malgun Gothic"/>
              </a:rPr>
              <a:t>Thank you</a:t>
            </a:r>
            <a:endParaRPr sz="5900" spc="-200" dirty="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985" y="512571"/>
            <a:ext cx="3976371" cy="677108"/>
          </a:xfrm>
          <a:prstGeom prst="rect">
            <a:avLst/>
          </a:prstGeom>
        </p:spPr>
        <p:txBody>
          <a:bodyPr vert="horz" wrap="square" lIns="0" tIns="0" rIns="0" bIns="0" rtlCol="0">
            <a:spAutoFit/>
          </a:bodyPr>
          <a:lstStyle/>
          <a:p>
            <a:pPr marL="12700">
              <a:tabLst>
                <a:tab pos="553032" algn="l"/>
              </a:tabLst>
            </a:pPr>
            <a:r>
              <a:rPr spc="-355" dirty="0"/>
              <a:t>1.	</a:t>
            </a:r>
            <a:r>
              <a:rPr sz="2800" spc="-351" dirty="0"/>
              <a:t>Web  </a:t>
            </a:r>
            <a:r>
              <a:rPr sz="2800" spc="-95" dirty="0"/>
              <a:t>Client </a:t>
            </a:r>
            <a:r>
              <a:rPr spc="-85" dirty="0">
                <a:solidFill>
                  <a:srgbClr val="FF0000"/>
                </a:solidFill>
              </a:rPr>
              <a:t>by</a:t>
            </a:r>
            <a:r>
              <a:rPr spc="-20" dirty="0">
                <a:solidFill>
                  <a:srgbClr val="FF0000"/>
                </a:solidFill>
              </a:rPr>
              <a:t> </a:t>
            </a:r>
            <a:r>
              <a:rPr sz="4400" spc="-585" dirty="0"/>
              <a:t>HTTP</a:t>
            </a:r>
            <a:endParaRPr sz="4400" dirty="0"/>
          </a:p>
        </p:txBody>
      </p:sp>
      <p:sp>
        <p:nvSpPr>
          <p:cNvPr id="3" name="object 3"/>
          <p:cNvSpPr txBox="1"/>
          <p:nvPr/>
        </p:nvSpPr>
        <p:spPr>
          <a:xfrm>
            <a:off x="308253" y="1347598"/>
            <a:ext cx="11655147" cy="5035738"/>
          </a:xfrm>
          <a:prstGeom prst="rect">
            <a:avLst/>
          </a:prstGeom>
        </p:spPr>
        <p:txBody>
          <a:bodyPr vert="horz" wrap="square" lIns="0" tIns="0" rIns="0" bIns="0" rtlCol="0">
            <a:spAutoFit/>
          </a:bodyPr>
          <a:lstStyle/>
          <a:p>
            <a:pPr marL="622236" indent="-609539">
              <a:buAutoNum type="arabicPeriod"/>
              <a:tabLst>
                <a:tab pos="622236" algn="l"/>
                <a:tab pos="622871" algn="l"/>
              </a:tabLst>
            </a:pPr>
            <a:r>
              <a:rPr sz="2300" spc="-91" dirty="0">
                <a:latin typeface="Arial"/>
                <a:cs typeface="Arial"/>
              </a:rPr>
              <a:t>HyperText </a:t>
            </a:r>
            <a:r>
              <a:rPr sz="2300" spc="-60" dirty="0">
                <a:latin typeface="Arial"/>
                <a:cs typeface="Arial"/>
              </a:rPr>
              <a:t>Transfer</a:t>
            </a:r>
            <a:r>
              <a:rPr sz="2300" spc="11" dirty="0">
                <a:latin typeface="Arial"/>
                <a:cs typeface="Arial"/>
              </a:rPr>
              <a:t> </a:t>
            </a:r>
            <a:r>
              <a:rPr sz="2300" spc="-85" dirty="0">
                <a:latin typeface="Arial"/>
                <a:cs typeface="Arial"/>
              </a:rPr>
              <a:t>Protocol</a:t>
            </a:r>
            <a:endParaRPr sz="2300" dirty="0">
              <a:latin typeface="Arial"/>
              <a:cs typeface="Arial"/>
            </a:endParaRPr>
          </a:p>
          <a:p>
            <a:pPr marL="12700" marR="5080">
              <a:lnSpc>
                <a:spcPct val="120000"/>
              </a:lnSpc>
              <a:tabLst>
                <a:tab pos="622236" algn="l"/>
              </a:tabLst>
            </a:pPr>
            <a:r>
              <a:rPr sz="2300" spc="-55" dirty="0">
                <a:latin typeface="Arial"/>
                <a:cs typeface="Arial"/>
              </a:rPr>
              <a:t>2.	</a:t>
            </a:r>
            <a:r>
              <a:rPr lang="en-US" sz="2300" spc="-55" dirty="0">
                <a:latin typeface="Arial"/>
                <a:cs typeface="Arial"/>
              </a:rPr>
              <a:t>It’s usually used to exchange HTML document and use port number 80. </a:t>
            </a:r>
          </a:p>
          <a:p>
            <a:pPr marL="12700" marR="5080">
              <a:lnSpc>
                <a:spcPct val="120000"/>
              </a:lnSpc>
              <a:tabLst>
                <a:tab pos="622236" algn="l"/>
              </a:tabLst>
            </a:pPr>
            <a:r>
              <a:rPr sz="2300" spc="-60" dirty="0">
                <a:latin typeface="Arial"/>
                <a:cs typeface="Arial"/>
              </a:rPr>
              <a:t>3.	</a:t>
            </a:r>
            <a:r>
              <a:rPr lang="en-US" sz="2400" dirty="0"/>
              <a:t>Request-reply protocol is composed of Server and Client</a:t>
            </a:r>
            <a:endParaRPr sz="2300" dirty="0">
              <a:latin typeface="Malgun Gothic"/>
              <a:cs typeface="Malgun Gothic"/>
            </a:endParaRPr>
          </a:p>
          <a:p>
            <a:pPr marL="12700">
              <a:spcBef>
                <a:spcPts val="525"/>
              </a:spcBef>
              <a:tabLst>
                <a:tab pos="622236" algn="l"/>
              </a:tabLst>
            </a:pPr>
            <a:r>
              <a:rPr sz="2300" spc="-25" dirty="0">
                <a:latin typeface="Arial"/>
                <a:cs typeface="Arial"/>
              </a:rPr>
              <a:t>4.	</a:t>
            </a:r>
            <a:r>
              <a:rPr lang="en-US" sz="2300" spc="-25" dirty="0">
                <a:latin typeface="Arial"/>
                <a:cs typeface="Arial"/>
              </a:rPr>
              <a:t>Request method is as the following.</a:t>
            </a:r>
            <a:endParaRPr sz="2300" dirty="0">
              <a:latin typeface="Arial"/>
              <a:cs typeface="Arial"/>
            </a:endParaRPr>
          </a:p>
          <a:p>
            <a:pPr marL="556839">
              <a:spcBef>
                <a:spcPts val="15"/>
              </a:spcBef>
              <a:tabLst>
                <a:tab pos="1013993" algn="l"/>
              </a:tabLst>
            </a:pPr>
            <a:r>
              <a:rPr spc="-5" dirty="0">
                <a:solidFill>
                  <a:srgbClr val="30859C"/>
                </a:solidFill>
                <a:latin typeface="Arial"/>
                <a:cs typeface="Arial"/>
              </a:rPr>
              <a:t>•	</a:t>
            </a:r>
            <a:r>
              <a:rPr spc="-311" dirty="0">
                <a:solidFill>
                  <a:srgbClr val="30859C"/>
                </a:solidFill>
                <a:latin typeface="Arial"/>
                <a:cs typeface="Arial"/>
              </a:rPr>
              <a:t>GET  </a:t>
            </a:r>
            <a:r>
              <a:rPr spc="-20" dirty="0">
                <a:solidFill>
                  <a:srgbClr val="30859C"/>
                </a:solidFill>
                <a:latin typeface="Arial"/>
                <a:cs typeface="Arial"/>
              </a:rPr>
              <a:t>: </a:t>
            </a:r>
            <a:r>
              <a:rPr lang="en-US" spc="-20" dirty="0">
                <a:solidFill>
                  <a:srgbClr val="30859C"/>
                </a:solidFill>
                <a:latin typeface="Arial"/>
                <a:cs typeface="Arial"/>
              </a:rPr>
              <a:t>Request the transmission of data which is correspond to URL.</a:t>
            </a:r>
          </a:p>
          <a:p>
            <a:pPr marL="556839">
              <a:tabLst>
                <a:tab pos="1013993" algn="l"/>
              </a:tabLst>
            </a:pPr>
            <a:r>
              <a:rPr spc="-5" dirty="0">
                <a:solidFill>
                  <a:srgbClr val="30859C"/>
                </a:solidFill>
                <a:latin typeface="Arial"/>
                <a:cs typeface="Arial"/>
              </a:rPr>
              <a:t>•	</a:t>
            </a:r>
            <a:r>
              <a:rPr spc="-355" dirty="0">
                <a:solidFill>
                  <a:srgbClr val="30859C"/>
                </a:solidFill>
                <a:latin typeface="Arial"/>
                <a:cs typeface="Arial"/>
              </a:rPr>
              <a:t>POST   </a:t>
            </a:r>
            <a:r>
              <a:rPr spc="-20" dirty="0">
                <a:solidFill>
                  <a:srgbClr val="30859C"/>
                </a:solidFill>
                <a:latin typeface="Arial"/>
                <a:cs typeface="Arial"/>
              </a:rPr>
              <a:t>: </a:t>
            </a:r>
            <a:r>
              <a:rPr lang="en-US" spc="-20" dirty="0">
                <a:solidFill>
                  <a:srgbClr val="30859C"/>
                </a:solidFill>
                <a:latin typeface="Arial"/>
                <a:cs typeface="Arial"/>
              </a:rPr>
              <a:t>Send data which is processed by server.</a:t>
            </a:r>
          </a:p>
          <a:p>
            <a:pPr marL="556839">
              <a:tabLst>
                <a:tab pos="1013993" algn="l"/>
              </a:tabLst>
            </a:pPr>
            <a:r>
              <a:rPr spc="-5" dirty="0">
                <a:solidFill>
                  <a:srgbClr val="30859C"/>
                </a:solidFill>
                <a:latin typeface="Arial"/>
                <a:cs typeface="Arial"/>
              </a:rPr>
              <a:t>•	</a:t>
            </a:r>
            <a:r>
              <a:rPr spc="-325" dirty="0">
                <a:solidFill>
                  <a:srgbClr val="30859C"/>
                </a:solidFill>
                <a:latin typeface="Arial"/>
                <a:cs typeface="Arial"/>
              </a:rPr>
              <a:t>HEAD  </a:t>
            </a:r>
            <a:r>
              <a:rPr spc="-20" dirty="0">
                <a:solidFill>
                  <a:srgbClr val="30859C"/>
                </a:solidFill>
                <a:latin typeface="Arial"/>
                <a:cs typeface="Arial"/>
              </a:rPr>
              <a:t>: </a:t>
            </a:r>
            <a:r>
              <a:rPr lang="en-US" spc="-20" dirty="0">
                <a:solidFill>
                  <a:srgbClr val="30859C"/>
                </a:solidFill>
                <a:latin typeface="Arial"/>
                <a:cs typeface="Arial"/>
              </a:rPr>
              <a:t>It’s same request as GET but only request information about data</a:t>
            </a:r>
          </a:p>
          <a:p>
            <a:pPr marL="556839">
              <a:tabLst>
                <a:tab pos="1013993" algn="l"/>
              </a:tabLst>
            </a:pPr>
            <a:r>
              <a:rPr spc="-5" dirty="0">
                <a:solidFill>
                  <a:srgbClr val="30859C"/>
                </a:solidFill>
                <a:latin typeface="Arial"/>
                <a:cs typeface="Arial"/>
              </a:rPr>
              <a:t>•	</a:t>
            </a:r>
            <a:r>
              <a:rPr spc="-311" dirty="0">
                <a:solidFill>
                  <a:srgbClr val="30859C"/>
                </a:solidFill>
                <a:latin typeface="Arial"/>
                <a:cs typeface="Arial"/>
              </a:rPr>
              <a:t>PUT  </a:t>
            </a:r>
            <a:r>
              <a:rPr spc="-20" dirty="0">
                <a:solidFill>
                  <a:srgbClr val="30859C"/>
                </a:solidFill>
                <a:latin typeface="Arial"/>
                <a:cs typeface="Arial"/>
              </a:rPr>
              <a:t>: </a:t>
            </a:r>
            <a:r>
              <a:rPr lang="en-US" spc="-20" dirty="0">
                <a:solidFill>
                  <a:srgbClr val="30859C"/>
                </a:solidFill>
                <a:latin typeface="Arial"/>
                <a:cs typeface="Arial"/>
              </a:rPr>
              <a:t>Save data to the URL</a:t>
            </a:r>
            <a:endParaRPr dirty="0">
              <a:latin typeface="Malgun Gothic"/>
              <a:cs typeface="Malgun Gothic"/>
            </a:endParaRPr>
          </a:p>
          <a:p>
            <a:pPr marL="556839">
              <a:tabLst>
                <a:tab pos="1013993" algn="l"/>
              </a:tabLst>
            </a:pPr>
            <a:r>
              <a:rPr spc="-5" dirty="0">
                <a:solidFill>
                  <a:srgbClr val="30859C"/>
                </a:solidFill>
                <a:latin typeface="Arial"/>
                <a:cs typeface="Arial"/>
              </a:rPr>
              <a:t>•	</a:t>
            </a:r>
            <a:r>
              <a:rPr spc="335" dirty="0">
                <a:solidFill>
                  <a:srgbClr val="30859C"/>
                </a:solidFill>
                <a:latin typeface="Malgun Gothic"/>
                <a:cs typeface="Malgun Gothic"/>
              </a:rPr>
              <a:t>…</a:t>
            </a:r>
            <a:endParaRPr dirty="0">
              <a:latin typeface="Malgun Gothic"/>
              <a:cs typeface="Malgun Gothic"/>
            </a:endParaRPr>
          </a:p>
          <a:p>
            <a:pPr marL="12700">
              <a:spcBef>
                <a:spcPts val="825"/>
              </a:spcBef>
              <a:tabLst>
                <a:tab pos="622236" algn="l"/>
              </a:tabLst>
            </a:pPr>
            <a:r>
              <a:rPr sz="2300" spc="-75" dirty="0">
                <a:latin typeface="Arial"/>
                <a:cs typeface="Arial"/>
              </a:rPr>
              <a:t>5.	</a:t>
            </a:r>
            <a:r>
              <a:rPr lang="en-US" sz="2400" dirty="0"/>
              <a:t> Response code</a:t>
            </a:r>
            <a:endParaRPr sz="2300" dirty="0">
              <a:latin typeface="Malgun Gothic"/>
              <a:cs typeface="Malgun Gothic"/>
            </a:endParaRPr>
          </a:p>
          <a:p>
            <a:pPr marL="1013993" lvl="1" indent="-457155">
              <a:spcBef>
                <a:spcPts val="11"/>
              </a:spcBef>
              <a:buChar char="•"/>
              <a:tabLst>
                <a:tab pos="1013993" algn="l"/>
                <a:tab pos="1014629" algn="l"/>
              </a:tabLst>
            </a:pPr>
            <a:r>
              <a:rPr spc="-165" dirty="0">
                <a:solidFill>
                  <a:srgbClr val="30859C"/>
                </a:solidFill>
                <a:latin typeface="Arial"/>
                <a:cs typeface="Arial"/>
              </a:rPr>
              <a:t>1xx </a:t>
            </a:r>
            <a:r>
              <a:rPr spc="-20" dirty="0">
                <a:solidFill>
                  <a:srgbClr val="30859C"/>
                </a:solidFill>
                <a:latin typeface="Arial"/>
                <a:cs typeface="Arial"/>
              </a:rPr>
              <a:t>:</a:t>
            </a:r>
            <a:r>
              <a:rPr spc="-25" dirty="0">
                <a:solidFill>
                  <a:srgbClr val="30859C"/>
                </a:solidFill>
                <a:latin typeface="Arial"/>
                <a:cs typeface="Arial"/>
              </a:rPr>
              <a:t> </a:t>
            </a:r>
            <a:r>
              <a:rPr spc="-20" dirty="0">
                <a:solidFill>
                  <a:srgbClr val="30859C"/>
                </a:solidFill>
                <a:latin typeface="Arial"/>
                <a:cs typeface="Arial"/>
              </a:rPr>
              <a:t>Informantion</a:t>
            </a:r>
            <a:endParaRPr dirty="0">
              <a:latin typeface="Arial"/>
              <a:cs typeface="Arial"/>
            </a:endParaRPr>
          </a:p>
          <a:p>
            <a:pPr marL="1013993" lvl="1" indent="-457155">
              <a:buChar char="•"/>
              <a:tabLst>
                <a:tab pos="1013993" algn="l"/>
                <a:tab pos="1014629" algn="l"/>
              </a:tabLst>
            </a:pPr>
            <a:r>
              <a:rPr spc="-71" dirty="0">
                <a:solidFill>
                  <a:srgbClr val="30859C"/>
                </a:solidFill>
                <a:latin typeface="Arial"/>
                <a:cs typeface="Arial"/>
              </a:rPr>
              <a:t>2xx </a:t>
            </a:r>
            <a:r>
              <a:rPr spc="-20" dirty="0">
                <a:solidFill>
                  <a:srgbClr val="30859C"/>
                </a:solidFill>
                <a:latin typeface="Arial"/>
                <a:cs typeface="Arial"/>
              </a:rPr>
              <a:t>:</a:t>
            </a:r>
            <a:r>
              <a:rPr spc="-125" dirty="0">
                <a:solidFill>
                  <a:srgbClr val="30859C"/>
                </a:solidFill>
                <a:latin typeface="Arial"/>
                <a:cs typeface="Arial"/>
              </a:rPr>
              <a:t> </a:t>
            </a:r>
            <a:r>
              <a:rPr spc="-185" dirty="0">
                <a:solidFill>
                  <a:srgbClr val="30859C"/>
                </a:solidFill>
                <a:latin typeface="Arial"/>
                <a:cs typeface="Arial"/>
              </a:rPr>
              <a:t>Success</a:t>
            </a:r>
            <a:endParaRPr dirty="0">
              <a:latin typeface="Arial"/>
              <a:cs typeface="Arial"/>
            </a:endParaRPr>
          </a:p>
          <a:p>
            <a:pPr marL="1013993" lvl="1" indent="-457155">
              <a:buChar char="•"/>
              <a:tabLst>
                <a:tab pos="1013993" algn="l"/>
                <a:tab pos="1014629" algn="l"/>
              </a:tabLst>
            </a:pPr>
            <a:r>
              <a:rPr spc="-71" dirty="0">
                <a:solidFill>
                  <a:srgbClr val="30859C"/>
                </a:solidFill>
                <a:latin typeface="Arial"/>
                <a:cs typeface="Arial"/>
              </a:rPr>
              <a:t>3xx </a:t>
            </a:r>
            <a:r>
              <a:rPr spc="-20" dirty="0">
                <a:solidFill>
                  <a:srgbClr val="30859C"/>
                </a:solidFill>
                <a:latin typeface="Arial"/>
                <a:cs typeface="Arial"/>
              </a:rPr>
              <a:t>:</a:t>
            </a:r>
            <a:r>
              <a:rPr spc="-131" dirty="0">
                <a:solidFill>
                  <a:srgbClr val="30859C"/>
                </a:solidFill>
                <a:latin typeface="Arial"/>
                <a:cs typeface="Arial"/>
              </a:rPr>
              <a:t> </a:t>
            </a:r>
            <a:r>
              <a:rPr spc="-65" dirty="0">
                <a:solidFill>
                  <a:srgbClr val="30859C"/>
                </a:solidFill>
                <a:latin typeface="Arial"/>
                <a:cs typeface="Arial"/>
              </a:rPr>
              <a:t>Redirection</a:t>
            </a:r>
            <a:endParaRPr dirty="0">
              <a:latin typeface="Arial"/>
              <a:cs typeface="Arial"/>
            </a:endParaRPr>
          </a:p>
          <a:p>
            <a:pPr marL="1013993" lvl="1" indent="-457155">
              <a:buChar char="•"/>
              <a:tabLst>
                <a:tab pos="1013993" algn="l"/>
                <a:tab pos="1014629" algn="l"/>
              </a:tabLst>
            </a:pPr>
            <a:r>
              <a:rPr spc="-55" dirty="0">
                <a:solidFill>
                  <a:srgbClr val="30859C"/>
                </a:solidFill>
                <a:latin typeface="Arial"/>
                <a:cs typeface="Arial"/>
              </a:rPr>
              <a:t>4xx </a:t>
            </a:r>
            <a:r>
              <a:rPr spc="-20" dirty="0">
                <a:solidFill>
                  <a:srgbClr val="30859C"/>
                </a:solidFill>
                <a:latin typeface="Arial"/>
                <a:cs typeface="Arial"/>
              </a:rPr>
              <a:t>: </a:t>
            </a:r>
            <a:r>
              <a:rPr spc="-65" dirty="0">
                <a:solidFill>
                  <a:srgbClr val="30859C"/>
                </a:solidFill>
                <a:latin typeface="Arial"/>
                <a:cs typeface="Arial"/>
              </a:rPr>
              <a:t>Client</a:t>
            </a:r>
            <a:r>
              <a:rPr spc="-135" dirty="0">
                <a:solidFill>
                  <a:srgbClr val="30859C"/>
                </a:solidFill>
                <a:latin typeface="Arial"/>
                <a:cs typeface="Arial"/>
              </a:rPr>
              <a:t> </a:t>
            </a:r>
            <a:r>
              <a:rPr spc="-31" dirty="0">
                <a:solidFill>
                  <a:srgbClr val="30859C"/>
                </a:solidFill>
                <a:latin typeface="Arial"/>
                <a:cs typeface="Arial"/>
              </a:rPr>
              <a:t>Error</a:t>
            </a:r>
            <a:endParaRPr dirty="0">
              <a:latin typeface="Arial"/>
              <a:cs typeface="Arial"/>
            </a:endParaRPr>
          </a:p>
          <a:p>
            <a:pPr marL="1013993" lvl="1" indent="-457155">
              <a:buChar char="•"/>
              <a:tabLst>
                <a:tab pos="1013993" algn="l"/>
                <a:tab pos="1014629" algn="l"/>
              </a:tabLst>
            </a:pPr>
            <a:r>
              <a:rPr spc="-80" dirty="0">
                <a:solidFill>
                  <a:srgbClr val="30859C"/>
                </a:solidFill>
                <a:latin typeface="Arial"/>
                <a:cs typeface="Arial"/>
              </a:rPr>
              <a:t>5xx </a:t>
            </a:r>
            <a:r>
              <a:rPr spc="-20" dirty="0">
                <a:solidFill>
                  <a:srgbClr val="30859C"/>
                </a:solidFill>
                <a:latin typeface="Arial"/>
                <a:cs typeface="Arial"/>
              </a:rPr>
              <a:t>: </a:t>
            </a:r>
            <a:r>
              <a:rPr spc="-95" dirty="0">
                <a:solidFill>
                  <a:srgbClr val="30859C"/>
                </a:solidFill>
                <a:latin typeface="Arial"/>
                <a:cs typeface="Arial"/>
              </a:rPr>
              <a:t>Server</a:t>
            </a:r>
            <a:r>
              <a:rPr spc="-140" dirty="0">
                <a:solidFill>
                  <a:srgbClr val="30859C"/>
                </a:solidFill>
                <a:latin typeface="Arial"/>
                <a:cs typeface="Arial"/>
              </a:rPr>
              <a:t> </a:t>
            </a:r>
            <a:r>
              <a:rPr spc="-31" dirty="0">
                <a:solidFill>
                  <a:srgbClr val="30859C"/>
                </a:solidFill>
                <a:latin typeface="Arial"/>
                <a:cs typeface="Arial"/>
              </a:rPr>
              <a:t>Error</a:t>
            </a:r>
            <a:endParaRPr dirty="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57601" y="2370203"/>
            <a:ext cx="4876800" cy="677108"/>
          </a:xfrm>
          <a:prstGeom prst="rect">
            <a:avLst/>
          </a:prstGeom>
        </p:spPr>
        <p:txBody>
          <a:bodyPr vert="horz" wrap="square" lIns="0" tIns="0" rIns="0" bIns="0" rtlCol="0">
            <a:spAutoFit/>
          </a:bodyPr>
          <a:lstStyle/>
          <a:p>
            <a:pPr marL="12700"/>
            <a:r>
              <a:rPr lang="en-US" sz="4400" spc="-60" dirty="0"/>
              <a:t>Let’s find out </a:t>
            </a:r>
            <a:r>
              <a:rPr lang="en-US" sz="4400" spc="-151" dirty="0"/>
              <a:t>DHCP</a:t>
            </a:r>
            <a:r>
              <a:rPr sz="4300" spc="-760" dirty="0"/>
              <a:t>!</a:t>
            </a:r>
            <a:endParaRPr sz="4300" dirty="0">
              <a:latin typeface="Malgun Gothic"/>
              <a:cs typeface="Malgun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990" y="571249"/>
            <a:ext cx="3893415" cy="569387"/>
          </a:xfrm>
          <a:prstGeom prst="rect">
            <a:avLst/>
          </a:prstGeom>
        </p:spPr>
        <p:txBody>
          <a:bodyPr vert="horz" wrap="square" lIns="0" tIns="0" rIns="0" bIns="0" rtlCol="0">
            <a:spAutoFit/>
          </a:bodyPr>
          <a:lstStyle/>
          <a:p>
            <a:pPr marL="12700">
              <a:tabLst>
                <a:tab pos="622236" algn="l"/>
              </a:tabLst>
            </a:pPr>
            <a:r>
              <a:rPr spc="-151" dirty="0"/>
              <a:t>2.	</a:t>
            </a:r>
            <a:r>
              <a:rPr lang="en-US" spc="-151" dirty="0"/>
              <a:t>What  is  </a:t>
            </a:r>
            <a:r>
              <a:rPr spc="-151" dirty="0"/>
              <a:t>DHCP?</a:t>
            </a:r>
          </a:p>
        </p:txBody>
      </p:sp>
      <p:sp>
        <p:nvSpPr>
          <p:cNvPr id="3" name="object 3"/>
          <p:cNvSpPr txBox="1"/>
          <p:nvPr/>
        </p:nvSpPr>
        <p:spPr>
          <a:xfrm>
            <a:off x="304800" y="1140636"/>
            <a:ext cx="11120755" cy="3635995"/>
          </a:xfrm>
          <a:prstGeom prst="rect">
            <a:avLst/>
          </a:prstGeom>
        </p:spPr>
        <p:txBody>
          <a:bodyPr vert="horz" wrap="square" lIns="0" tIns="0" rIns="0" bIns="0" rtlCol="0">
            <a:spAutoFit/>
          </a:bodyPr>
          <a:lstStyle/>
          <a:p>
            <a:pPr marL="600652" marR="5080" indent="-588587" algn="just">
              <a:lnSpc>
                <a:spcPct val="120800"/>
              </a:lnSpc>
              <a:tabLst>
                <a:tab pos="622236" algn="l"/>
              </a:tabLst>
            </a:pPr>
            <a:r>
              <a:rPr lang="en-US" sz="2800" spc="-151" dirty="0"/>
              <a:t>1)		Only if computer should have unique IP address is to access internet. But if DHCP is used, internet access is possible without unique IP address.</a:t>
            </a:r>
          </a:p>
          <a:p>
            <a:pPr>
              <a:lnSpc>
                <a:spcPct val="100000"/>
              </a:lnSpc>
            </a:pPr>
            <a:r>
              <a:rPr lang="en-US" sz="3300" dirty="0">
                <a:latin typeface="Times New Roman"/>
                <a:cs typeface="Times New Roman"/>
              </a:rPr>
              <a:t> </a:t>
            </a:r>
            <a:endParaRPr sz="3300" dirty="0">
              <a:latin typeface="Times New Roman"/>
              <a:cs typeface="Times New Roman"/>
            </a:endParaRPr>
          </a:p>
          <a:p>
            <a:pPr marL="600652" marR="5080" indent="-588587" algn="just">
              <a:lnSpc>
                <a:spcPct val="120800"/>
              </a:lnSpc>
            </a:pPr>
            <a:r>
              <a:rPr sz="2700" spc="25" dirty="0">
                <a:latin typeface="Arial"/>
                <a:cs typeface="Arial"/>
              </a:rPr>
              <a:t>2) </a:t>
            </a:r>
            <a:r>
              <a:rPr lang="en-US" sz="2700" spc="25" dirty="0">
                <a:latin typeface="Arial"/>
                <a:cs typeface="Arial"/>
              </a:rPr>
              <a:t>  </a:t>
            </a:r>
            <a:r>
              <a:rPr lang="en-US" sz="2800" spc="-151" dirty="0"/>
              <a:t>DHCP lease valid IP which can use for a period of time to Client that request IP. Therefore, if there is more computers than the number of available IP addresses, DHCP can dynamically reconfigure network by making short the lease time of IP address.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990" y="571249"/>
            <a:ext cx="6789015" cy="569387"/>
          </a:xfrm>
          <a:prstGeom prst="rect">
            <a:avLst/>
          </a:prstGeom>
        </p:spPr>
        <p:txBody>
          <a:bodyPr vert="horz" wrap="square" lIns="0" tIns="0" rIns="0" bIns="0" rtlCol="0">
            <a:spAutoFit/>
          </a:bodyPr>
          <a:lstStyle/>
          <a:p>
            <a:pPr marL="12700">
              <a:tabLst>
                <a:tab pos="622236" algn="l"/>
              </a:tabLst>
            </a:pPr>
            <a:r>
              <a:rPr spc="-151" dirty="0"/>
              <a:t>2.	DHCP </a:t>
            </a:r>
            <a:r>
              <a:rPr lang="en-US" spc="-151" dirty="0"/>
              <a:t>operation principle</a:t>
            </a:r>
            <a:endParaRPr spc="-151" dirty="0">
              <a:latin typeface="Malgun Gothic"/>
              <a:cs typeface="Malgun Gothic"/>
            </a:endParaRPr>
          </a:p>
        </p:txBody>
      </p:sp>
      <p:sp>
        <p:nvSpPr>
          <p:cNvPr id="3" name="object 3"/>
          <p:cNvSpPr/>
          <p:nvPr/>
        </p:nvSpPr>
        <p:spPr>
          <a:xfrm>
            <a:off x="4742377" y="1219200"/>
            <a:ext cx="7414575" cy="49743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710023" y="6100335"/>
            <a:ext cx="6006744" cy="388023"/>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76200" y="2664210"/>
            <a:ext cx="5334000" cy="3611245"/>
          </a:xfrm>
          <a:prstGeom prst="rect">
            <a:avLst/>
          </a:prstGeom>
        </p:spPr>
        <p:txBody>
          <a:bodyPr vert="horz" wrap="square" lIns="0" tIns="0" rIns="0" bIns="0" rtlCol="0">
            <a:spAutoFit/>
          </a:bodyPr>
          <a:lstStyle/>
          <a:p>
            <a:pPr marL="271753" indent="-241277">
              <a:buAutoNum type="arabicPeriod"/>
              <a:tabLst>
                <a:tab pos="272388" algn="l"/>
              </a:tabLst>
            </a:pPr>
            <a:r>
              <a:rPr sz="2100" spc="-55" dirty="0">
                <a:latin typeface="Arial"/>
                <a:cs typeface="Arial"/>
              </a:rPr>
              <a:t>Client </a:t>
            </a:r>
            <a:r>
              <a:rPr sz="2100" spc="115" dirty="0">
                <a:latin typeface="Arial"/>
                <a:cs typeface="Arial"/>
              </a:rPr>
              <a:t>-&gt; </a:t>
            </a:r>
            <a:r>
              <a:rPr sz="2100" spc="-91" dirty="0">
                <a:latin typeface="Arial"/>
                <a:cs typeface="Arial"/>
              </a:rPr>
              <a:t>Server </a:t>
            </a:r>
            <a:r>
              <a:rPr sz="2100" spc="-11" dirty="0">
                <a:latin typeface="Arial"/>
                <a:cs typeface="Arial"/>
              </a:rPr>
              <a:t>: </a:t>
            </a:r>
            <a:r>
              <a:rPr lang="en-US" sz="2100" spc="-151" dirty="0">
                <a:latin typeface="Arial"/>
                <a:cs typeface="Arial"/>
              </a:rPr>
              <a:t>Locate </a:t>
            </a:r>
            <a:r>
              <a:rPr sz="2100" spc="-151" dirty="0">
                <a:latin typeface="Arial"/>
                <a:cs typeface="Arial"/>
              </a:rPr>
              <a:t>DHCP</a:t>
            </a:r>
            <a:r>
              <a:rPr lang="en-US" sz="2100" spc="-151" dirty="0">
                <a:latin typeface="Arial"/>
                <a:cs typeface="Arial"/>
              </a:rPr>
              <a:t> server</a:t>
            </a:r>
            <a:endParaRPr sz="2100" spc="-151" dirty="0">
              <a:latin typeface="Malgun Gothic"/>
              <a:cs typeface="Malgun Gothic"/>
            </a:endParaRPr>
          </a:p>
          <a:p>
            <a:pPr>
              <a:spcBef>
                <a:spcPts val="11"/>
              </a:spcBef>
              <a:buFont typeface="Arial"/>
              <a:buAutoNum type="arabicPeriod"/>
            </a:pPr>
            <a:endParaRPr sz="2700" dirty="0">
              <a:latin typeface="Times New Roman"/>
              <a:cs typeface="Times New Roman"/>
            </a:endParaRPr>
          </a:p>
          <a:p>
            <a:pPr marL="293339" indent="-280644">
              <a:buAutoNum type="arabicPeriod"/>
              <a:tabLst>
                <a:tab pos="293975" algn="l"/>
              </a:tabLst>
            </a:pPr>
            <a:r>
              <a:rPr sz="2100" spc="-91" dirty="0">
                <a:latin typeface="Arial"/>
                <a:cs typeface="Arial"/>
              </a:rPr>
              <a:t>Server </a:t>
            </a:r>
            <a:r>
              <a:rPr sz="2100" spc="115" dirty="0">
                <a:latin typeface="Arial"/>
                <a:cs typeface="Arial"/>
              </a:rPr>
              <a:t>-&gt; </a:t>
            </a:r>
            <a:r>
              <a:rPr sz="2100" spc="-55" dirty="0">
                <a:latin typeface="Arial"/>
                <a:cs typeface="Arial"/>
              </a:rPr>
              <a:t>Client </a:t>
            </a:r>
            <a:r>
              <a:rPr sz="2100" spc="-11" dirty="0">
                <a:latin typeface="Arial"/>
                <a:cs typeface="Arial"/>
              </a:rPr>
              <a:t>: </a:t>
            </a:r>
            <a:r>
              <a:rPr lang="en-US" sz="2100" spc="-151" dirty="0">
                <a:latin typeface="Arial"/>
                <a:cs typeface="Arial"/>
              </a:rPr>
              <a:t>Response of </a:t>
            </a:r>
            <a:r>
              <a:rPr sz="2100" spc="-151" dirty="0">
                <a:latin typeface="Arial"/>
                <a:cs typeface="Arial"/>
              </a:rPr>
              <a:t>DHCP</a:t>
            </a:r>
            <a:r>
              <a:rPr lang="en-US" sz="2100" spc="-151" dirty="0">
                <a:latin typeface="Arial"/>
                <a:cs typeface="Arial"/>
              </a:rPr>
              <a:t> </a:t>
            </a:r>
            <a:r>
              <a:rPr lang="en-US" sz="2100" spc="-151" dirty="0">
                <a:latin typeface="Malgun Gothic"/>
                <a:cs typeface="Arial"/>
              </a:rPr>
              <a:t>server</a:t>
            </a:r>
            <a:endParaRPr sz="2100" spc="-151" dirty="0">
              <a:latin typeface="Malgun Gothic"/>
              <a:cs typeface="Malgun Gothic"/>
            </a:endParaRPr>
          </a:p>
          <a:p>
            <a:pPr>
              <a:lnSpc>
                <a:spcPct val="100000"/>
              </a:lnSpc>
              <a:buFont typeface="Arial"/>
              <a:buAutoNum type="arabicPeriod"/>
            </a:pPr>
            <a:endParaRPr sz="2100" dirty="0">
              <a:latin typeface="Times New Roman"/>
              <a:cs typeface="Times New Roman"/>
            </a:endParaRPr>
          </a:p>
          <a:p>
            <a:pPr marL="294611" indent="-280008">
              <a:spcBef>
                <a:spcPts val="1885"/>
              </a:spcBef>
              <a:buAutoNum type="arabicPeriod"/>
              <a:tabLst>
                <a:tab pos="295243" algn="l"/>
              </a:tabLst>
            </a:pPr>
            <a:r>
              <a:rPr sz="2100" spc="-55" dirty="0">
                <a:latin typeface="Arial"/>
                <a:cs typeface="Arial"/>
              </a:rPr>
              <a:t>Client </a:t>
            </a:r>
            <a:r>
              <a:rPr sz="2100" spc="115" dirty="0">
                <a:latin typeface="Arial"/>
                <a:cs typeface="Arial"/>
              </a:rPr>
              <a:t>-&gt; </a:t>
            </a:r>
            <a:r>
              <a:rPr sz="2100" spc="-91" dirty="0">
                <a:latin typeface="Arial"/>
                <a:cs typeface="Arial"/>
              </a:rPr>
              <a:t>Server </a:t>
            </a:r>
            <a:r>
              <a:rPr sz="2100" spc="-11" dirty="0">
                <a:latin typeface="Arial"/>
                <a:cs typeface="Arial"/>
              </a:rPr>
              <a:t>: </a:t>
            </a:r>
            <a:r>
              <a:rPr lang="en-US" sz="2100" spc="-11" dirty="0">
                <a:latin typeface="Arial"/>
                <a:cs typeface="Arial"/>
              </a:rPr>
              <a:t>Request valid </a:t>
            </a:r>
            <a:r>
              <a:rPr sz="2100" spc="-175" dirty="0">
                <a:latin typeface="Arial"/>
                <a:cs typeface="Arial"/>
              </a:rPr>
              <a:t>IP </a:t>
            </a:r>
            <a:r>
              <a:rPr lang="en-US" sz="2100" spc="-175" dirty="0">
                <a:latin typeface="Arial"/>
                <a:cs typeface="Arial"/>
              </a:rPr>
              <a:t>address</a:t>
            </a:r>
            <a:endParaRPr sz="2100" dirty="0">
              <a:latin typeface="Times New Roman"/>
              <a:cs typeface="Times New Roman"/>
            </a:endParaRPr>
          </a:p>
          <a:p>
            <a:pPr>
              <a:lnSpc>
                <a:spcPct val="100000"/>
              </a:lnSpc>
              <a:buFont typeface="Arial"/>
              <a:buAutoNum type="arabicPeriod"/>
            </a:pPr>
            <a:endParaRPr lang="en-US" sz="1700" dirty="0">
              <a:latin typeface="Times New Roman"/>
              <a:cs typeface="Times New Roman"/>
            </a:endParaRPr>
          </a:p>
          <a:p>
            <a:pPr>
              <a:lnSpc>
                <a:spcPct val="100000"/>
              </a:lnSpc>
              <a:buFont typeface="Arial"/>
              <a:buAutoNum type="arabicPeriod"/>
            </a:pPr>
            <a:endParaRPr sz="1700" dirty="0">
              <a:latin typeface="Times New Roman"/>
              <a:cs typeface="Times New Roman"/>
            </a:endParaRPr>
          </a:p>
          <a:p>
            <a:pPr marL="303499" indent="-288895">
              <a:buAutoNum type="arabicPeriod"/>
              <a:tabLst>
                <a:tab pos="304135" algn="l"/>
              </a:tabLst>
            </a:pPr>
            <a:r>
              <a:rPr sz="2100" spc="-91" dirty="0">
                <a:latin typeface="Arial"/>
                <a:cs typeface="Arial"/>
              </a:rPr>
              <a:t>Server </a:t>
            </a:r>
            <a:r>
              <a:rPr sz="2100" spc="115" dirty="0">
                <a:latin typeface="Arial"/>
                <a:cs typeface="Arial"/>
              </a:rPr>
              <a:t>-&gt; </a:t>
            </a:r>
            <a:r>
              <a:rPr sz="2100" spc="-55" dirty="0">
                <a:latin typeface="Arial"/>
                <a:cs typeface="Arial"/>
              </a:rPr>
              <a:t>Client </a:t>
            </a:r>
            <a:r>
              <a:rPr sz="2100" spc="-11" dirty="0">
                <a:latin typeface="Arial"/>
                <a:cs typeface="Arial"/>
              </a:rPr>
              <a:t>: </a:t>
            </a:r>
            <a:r>
              <a:rPr lang="en-US" sz="2100" spc="-11" dirty="0">
                <a:latin typeface="Arial"/>
                <a:cs typeface="Arial"/>
              </a:rPr>
              <a:t>Allocate valid IP address</a:t>
            </a:r>
          </a:p>
          <a:p>
            <a:pPr marL="303499" indent="-288895">
              <a:buAutoNum type="arabicPeriod"/>
              <a:tabLst>
                <a:tab pos="304135" algn="l"/>
              </a:tabLst>
            </a:pPr>
            <a:endParaRPr sz="2100" dirty="0">
              <a:latin typeface="Times New Roman"/>
              <a:cs typeface="Times New Roman"/>
            </a:endParaRPr>
          </a:p>
          <a:p>
            <a:pPr marL="303499" indent="-276198">
              <a:spcBef>
                <a:spcPts val="1331"/>
              </a:spcBef>
              <a:buAutoNum type="arabicPeriod"/>
              <a:tabLst>
                <a:tab pos="304135" algn="l"/>
              </a:tabLst>
            </a:pPr>
            <a:r>
              <a:rPr sz="2100" spc="-55" dirty="0">
                <a:latin typeface="Arial"/>
                <a:cs typeface="Arial"/>
              </a:rPr>
              <a:t>Client </a:t>
            </a:r>
            <a:r>
              <a:rPr sz="2100" spc="115" dirty="0">
                <a:latin typeface="Arial"/>
                <a:cs typeface="Arial"/>
              </a:rPr>
              <a:t>-&gt;</a:t>
            </a:r>
            <a:r>
              <a:rPr sz="2100" spc="-135" dirty="0">
                <a:latin typeface="Arial"/>
                <a:cs typeface="Arial"/>
              </a:rPr>
              <a:t> </a:t>
            </a:r>
            <a:r>
              <a:rPr sz="2100" spc="31" dirty="0">
                <a:latin typeface="Arial"/>
                <a:cs typeface="Arial"/>
              </a:rPr>
              <a:t>Internet</a:t>
            </a:r>
            <a:endParaRPr sz="2100" dirty="0">
              <a:latin typeface="Arial"/>
              <a:cs typeface="Arial"/>
            </a:endParaRPr>
          </a:p>
        </p:txBody>
      </p:sp>
      <p:sp>
        <p:nvSpPr>
          <p:cNvPr id="6" name="object 6"/>
          <p:cNvSpPr txBox="1"/>
          <p:nvPr/>
        </p:nvSpPr>
        <p:spPr>
          <a:xfrm>
            <a:off x="288142" y="1575308"/>
            <a:ext cx="4248785" cy="243840"/>
          </a:xfrm>
          <a:prstGeom prst="rect">
            <a:avLst/>
          </a:prstGeom>
        </p:spPr>
        <p:txBody>
          <a:bodyPr vert="horz" wrap="square" lIns="0" tIns="0" rIns="0" bIns="0" rtlCol="0">
            <a:spAutoFit/>
          </a:bodyPr>
          <a:lstStyle/>
          <a:p>
            <a:pPr marL="12700"/>
            <a:r>
              <a:rPr sz="1600" u="sng" spc="-75" dirty="0">
                <a:solidFill>
                  <a:srgbClr val="0000FF"/>
                </a:solidFill>
                <a:latin typeface="Arial"/>
                <a:cs typeface="Arial"/>
                <a:hlinkClick r:id="rId4"/>
              </a:rPr>
              <a:t>https://www.youtube.com/watch?v=V69UAnkoYHM</a:t>
            </a:r>
            <a:endParaRPr sz="1600" dirty="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2746</TotalTime>
  <Words>1155</Words>
  <Application>Microsoft Office PowerPoint</Application>
  <PresentationFormat>Widescreen</PresentationFormat>
  <Paragraphs>309</Paragraphs>
  <Slides>51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Malgun Gothic</vt:lpstr>
      <vt:lpstr>Malgun Gothic</vt:lpstr>
      <vt:lpstr>Arial</vt:lpstr>
      <vt:lpstr>a아띠</vt:lpstr>
      <vt:lpstr>Calibri</vt:lpstr>
      <vt:lpstr>Times New Roman</vt:lpstr>
      <vt:lpstr>Wingdings</vt:lpstr>
      <vt:lpstr>Office Theme</vt:lpstr>
      <vt:lpstr>PowerPoint Presentation</vt:lpstr>
      <vt:lpstr>PowerPoint Presentation</vt:lpstr>
      <vt:lpstr>PowerPoint Presentation</vt:lpstr>
      <vt:lpstr>1. Web Client</vt:lpstr>
      <vt:lpstr>1. Web  Client by HTTP</vt:lpstr>
      <vt:lpstr>1. Web  Client by HTTP</vt:lpstr>
      <vt:lpstr>Let’s find out DHCP!</vt:lpstr>
      <vt:lpstr>2. What  is  DHCP?</vt:lpstr>
      <vt:lpstr>2. DHCP operation principle</vt:lpstr>
      <vt:lpstr>Develop Weather Forecast Device</vt:lpstr>
      <vt:lpstr>1. Weather Forecast Overview</vt:lpstr>
      <vt:lpstr>3. I2C Theory </vt:lpstr>
      <vt:lpstr>3. I2C Theory - I2C mbed Library</vt:lpstr>
      <vt:lpstr>3. I2C Theory   - I2C mbed Library</vt:lpstr>
      <vt:lpstr>3. I2C Theory  - I2C Pinout</vt:lpstr>
      <vt:lpstr>4. Weather Forecast - mbed Web Compiler</vt:lpstr>
      <vt:lpstr>4. Weather Forecast - mbed Web Compiler</vt:lpstr>
      <vt:lpstr>4. Weather Forecast - mbed Web Compiler</vt:lpstr>
      <vt:lpstr>4. Weather Forecast - mbed Web Compiler</vt:lpstr>
      <vt:lpstr>4. Weather Forecast - mbed Web Compiler</vt:lpstr>
      <vt:lpstr>4. Weather Forecast - mbed Web Compiler</vt:lpstr>
      <vt:lpstr>4. Weather Forecast - mbed Web Compiler</vt:lpstr>
      <vt:lpstr>4. Weather Forecast - mbed Web Compiler</vt:lpstr>
      <vt:lpstr>5. H/W implementation - W7500 Starter Kit</vt:lpstr>
      <vt:lpstr>5. H/W- W7500 Starter Kit</vt:lpstr>
      <vt:lpstr>Make Tweeting Machine</vt:lpstr>
      <vt:lpstr>1. Tweeting Machine Overview</vt:lpstr>
      <vt:lpstr>1. Web  Client by HTTP</vt:lpstr>
      <vt:lpstr>3. Use Proxy Server</vt:lpstr>
      <vt:lpstr>4. Tweeting Machine - mbed Web Compiler</vt:lpstr>
      <vt:lpstr>4. Tweeting Machine - mbed Web Compiler</vt:lpstr>
      <vt:lpstr>4. Tweeting Machine - mbed Web Compiler</vt:lpstr>
      <vt:lpstr>4. Tweeting Machine - mbed Web Compiler</vt:lpstr>
      <vt:lpstr>Cloud Server using dweet.io</vt:lpstr>
      <vt:lpstr>1. Cloud Server</vt:lpstr>
      <vt:lpstr>3. Cloud Service - mbed Web Compiler</vt:lpstr>
      <vt:lpstr>3. Cloud Service - mbed Web Compiler</vt:lpstr>
      <vt:lpstr>3. Cloud Service - mbed Web Compiler</vt:lpstr>
      <vt:lpstr>4.  H/W implementation - Potentiometer</vt:lpstr>
      <vt:lpstr>4.  H/W implementation - Potentiometer</vt:lpstr>
      <vt:lpstr>5. Cloud Service - mbed Web Compiler</vt:lpstr>
      <vt:lpstr>Wiznet WizFi310 Wi-Fi Shield</vt:lpstr>
      <vt:lpstr>What is WizFi310 ? ? ?</vt:lpstr>
      <vt:lpstr>Features of WizFi310</vt:lpstr>
      <vt:lpstr>WizFi310 Wi-Fi Station/Client</vt:lpstr>
      <vt:lpstr>    Download the example from the following link:-                             https://developer.mbed.org/users/ajeet3004/code/WizFi310_Station/                                </vt:lpstr>
      <vt:lpstr>PowerPoint Presentation</vt:lpstr>
      <vt:lpstr>WizFi310 Wi-Fi Access Point/Server</vt:lpstr>
      <vt:lpstr>    Download the example from the following link:-                             https://developer.mbed.org/users/ajeet3004/code/WizFi310_AP/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를 위한 첫걸음 2 탄</dc:title>
  <dc:creator>sangjoon Lee</dc:creator>
  <cp:lastModifiedBy>Biswajit Padhi</cp:lastModifiedBy>
  <cp:revision>187</cp:revision>
  <dcterms:created xsi:type="dcterms:W3CDTF">2017-07-20T06:33:53Z</dcterms:created>
  <dcterms:modified xsi:type="dcterms:W3CDTF">2018-04-30T11:28:38Z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2015-12-10T00:00:00Z</vt:filetime>
  </property>
  <property fmtid="{D5CDD505-2E9C-101B-9397-08002B2CF9AE}" pid="3" name="Creator">
    <vt:lpwstr>Microsoft® PowerPoint® 2013</vt:lpwstr>
  </property>
  <property fmtid="{D5CDD505-2E9C-101B-9397-08002B2CF9AE}" pid="4" name="LastSaved">
    <vt:filetime>2017-07-20T00:00:00Z</vt:filetime>
  </property>
</Properties>
</file>